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43"/>
  </p:notesMasterIdLst>
  <p:handoutMasterIdLst>
    <p:handoutMasterId r:id="rId44"/>
  </p:handoutMasterIdLst>
  <p:sldIdLst>
    <p:sldId id="257" r:id="rId2"/>
    <p:sldId id="256" r:id="rId3"/>
    <p:sldId id="279" r:id="rId4"/>
    <p:sldId id="280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359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58" r:id="rId32"/>
    <p:sldId id="309" r:id="rId33"/>
    <p:sldId id="310" r:id="rId34"/>
    <p:sldId id="311" r:id="rId35"/>
    <p:sldId id="312" r:id="rId36"/>
    <p:sldId id="314" r:id="rId37"/>
    <p:sldId id="315" r:id="rId38"/>
    <p:sldId id="316" r:id="rId39"/>
    <p:sldId id="360" r:id="rId40"/>
    <p:sldId id="361" r:id="rId41"/>
    <p:sldId id="362" r:id="rId4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FF0000"/>
    <a:srgbClr val="000066"/>
    <a:srgbClr val="336600"/>
    <a:srgbClr val="003366"/>
    <a:srgbClr val="00CC00"/>
    <a:srgbClr val="FFFF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78" autoAdjust="0"/>
    <p:restoredTop sz="86322" autoAdjust="0"/>
  </p:normalViewPr>
  <p:slideViewPr>
    <p:cSldViewPr>
      <p:cViewPr varScale="1">
        <p:scale>
          <a:sx n="63" d="100"/>
          <a:sy n="63" d="100"/>
        </p:scale>
        <p:origin x="-13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231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55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7F3F63E-C695-486C-8603-5304148F370F}" type="datetime1">
              <a:rPr lang="ru-RU"/>
              <a:pPr>
                <a:defRPr/>
              </a:pPr>
              <a:t>01.04.2025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CA4D41B-03C0-4AAC-9E1D-A794946203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98796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45EBE1E-198A-4D5D-A0C1-410C3DC49959}" type="datetime1">
              <a:rPr lang="ru-RU"/>
              <a:pPr>
                <a:defRPr/>
              </a:pPr>
              <a:t>01.04.2025</a:t>
            </a:fld>
            <a:endParaRPr lang="ru-RU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43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7263414-C494-4799-A488-59631CCFCC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374886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1B6B8-5A76-459F-8C84-815200334CD7}" type="datetime1">
              <a:rPr lang="ru-RU"/>
              <a:pPr>
                <a:defRPr/>
              </a:pPr>
              <a:t>01.04.2025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Русскова Ю.Б.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1B47B-E23F-45E6-9B64-49FBB9F0E5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A6E4B-5A87-4E2E-AAA2-046E39B18396}" type="datetime1">
              <a:rPr lang="ru-RU"/>
              <a:pPr>
                <a:defRPr/>
              </a:pPr>
              <a:t>01.04.2025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Автор: Русскова Ю.Б.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CD483-17DD-46C8-85B7-CB7EE38398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85E87-B41A-4556-8196-F03B1B5C9E22}" type="datetime1">
              <a:rPr lang="ru-RU"/>
              <a:pPr>
                <a:defRPr/>
              </a:pPr>
              <a:t>01.04.2025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Автор: Русскова Ю.Б.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E3B35-6830-4572-8628-872DA8569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0C139-5D25-4F00-B347-DF832C54BDD5}" type="datetime1">
              <a:rPr lang="ru-RU"/>
              <a:pPr>
                <a:defRPr/>
              </a:pPr>
              <a:t>01.04.2025</a:t>
            </a:fld>
            <a:endParaRPr lang="ru-RU"/>
          </a:p>
        </p:txBody>
      </p:sp>
      <p:sp>
        <p:nvSpPr>
          <p:cNvPr id="5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8"/>
          <p:cNvSpPr>
            <a:spLocks noGrp="1"/>
          </p:cNvSpPr>
          <p:nvPr>
            <p:ph type="ftr" sz="quarter" idx="12"/>
          </p:nvPr>
        </p:nvSpPr>
        <p:spPr>
          <a:xfrm>
            <a:off x="5929313" y="6215063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</a:t>
            </a:r>
            <a:r>
              <a:rPr lang="ru-RU" smtClean="0"/>
              <a:t>:.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8C6DD-94CF-40DE-B843-8E5E41F42B29}" type="datetime1">
              <a:rPr lang="ru-RU"/>
              <a:pPr>
                <a:defRPr/>
              </a:pPr>
              <a:t>01.04.2025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</a:t>
            </a:r>
            <a:r>
              <a:rPr lang="ru-RU" smtClean="0"/>
              <a:t>: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C4E6B-7340-49E0-B9D7-60C6F9CB06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6CB81-B0A3-4AB6-A05F-442CD1AA863B}" type="datetime1">
              <a:rPr lang="ru-RU"/>
              <a:pPr>
                <a:defRPr/>
              </a:pPr>
              <a:t>01.04.2025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Автор: Русскова Ю.Б.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6753A-3B44-492C-B3EB-AE7576F5EB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F147A-CE73-4270-B04A-D9FE7148B4B1}" type="datetime1">
              <a:rPr lang="ru-RU"/>
              <a:pPr>
                <a:defRPr/>
              </a:pPr>
              <a:t>01.04.2025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Автор: Русскова Ю.Б.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6027F-0820-42F6-8EEB-274A0E38B4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1C9FB-6889-4CCE-9B89-CA486E780BAF}" type="datetime1">
              <a:rPr lang="ru-RU"/>
              <a:pPr>
                <a:defRPr/>
              </a:pPr>
              <a:t>01.04.2025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Автор: Русскова Ю.Б.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259B2-C750-4004-A387-4631A3F03A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B3978-DD70-4420-9461-D5BB5975DE67}" type="datetime1">
              <a:rPr lang="ru-RU"/>
              <a:pPr>
                <a:defRPr/>
              </a:pPr>
              <a:t>01.04.2025</a:t>
            </a:fld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43A8F-0FB5-4142-ABE4-4E368CE23E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8C061-42C2-412E-8640-1EEFABCEDC71}" type="datetime1">
              <a:rPr lang="ru-RU"/>
              <a:pPr>
                <a:defRPr/>
              </a:pPr>
              <a:t>01.04.2025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Автор: Русскова Ю.Б.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4CA25-3FD1-47CB-AA82-2B29F8C0EAFF}" type="datetime1">
              <a:rPr lang="ru-RU"/>
              <a:pPr>
                <a:defRPr/>
              </a:pPr>
              <a:t>01.04.2025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Автор: Русскова Ю.Б.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40EF4-7CAC-449B-AAEE-D76EAB1904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89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fld id="{EA3CA1DE-5370-4039-B945-09E18989E4E4}" type="datetime1">
              <a:rPr lang="ru-RU"/>
              <a:pPr>
                <a:defRPr/>
              </a:pPr>
              <a:t>01.04.2025</a:t>
            </a:fld>
            <a:endParaRPr lang="ru-RU"/>
          </a:p>
        </p:txBody>
      </p:sp>
      <p:sp>
        <p:nvSpPr>
          <p:cNvPr id="189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ru-RU"/>
              <a:t>Автор: Русскова Ю.Б.</a:t>
            </a:r>
          </a:p>
        </p:txBody>
      </p:sp>
      <p:sp>
        <p:nvSpPr>
          <p:cNvPr id="189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5" r:id="rId1"/>
    <p:sldLayoutId id="2147484506" r:id="rId2"/>
    <p:sldLayoutId id="2147484507" r:id="rId3"/>
    <p:sldLayoutId id="2147484508" r:id="rId4"/>
    <p:sldLayoutId id="2147484509" r:id="rId5"/>
    <p:sldLayoutId id="2147484510" r:id="rId6"/>
    <p:sldLayoutId id="2147484511" r:id="rId7"/>
    <p:sldLayoutId id="2147484504" r:id="rId8"/>
    <p:sldLayoutId id="2147484512" r:id="rId9"/>
    <p:sldLayoutId id="2147484513" r:id="rId10"/>
    <p:sldLayoutId id="214748451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1.bin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5.gif"/><Relationship Id="rId4" Type="http://schemas.openxmlformats.org/officeDocument/2006/relationships/audio" Target="../media/audio2.bin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1.bin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5.gif"/><Relationship Id="rId4" Type="http://schemas.openxmlformats.org/officeDocument/2006/relationships/audio" Target="../media/audio2.bin"/><Relationship Id="rId9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1.bin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5.gif"/><Relationship Id="rId4" Type="http://schemas.openxmlformats.org/officeDocument/2006/relationships/audio" Target="../media/audio2.bin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1.bin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5.gif"/><Relationship Id="rId4" Type="http://schemas.openxmlformats.org/officeDocument/2006/relationships/audio" Target="../media/audio2.bin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2.bin"/><Relationship Id="rId7" Type="http://schemas.openxmlformats.org/officeDocument/2006/relationships/slide" Target="slide2.xml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slide" Target="slide3.xml"/><Relationship Id="rId4" Type="http://schemas.openxmlformats.org/officeDocument/2006/relationships/image" Target="../media/image5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1.bin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5.gif"/><Relationship Id="rId4" Type="http://schemas.openxmlformats.org/officeDocument/2006/relationships/audio" Target="../media/audio2.bin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1.bin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5.gif"/><Relationship Id="rId4" Type="http://schemas.openxmlformats.org/officeDocument/2006/relationships/audio" Target="../media/audio2.bin"/><Relationship Id="rId9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1.bin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5.gif"/><Relationship Id="rId4" Type="http://schemas.openxmlformats.org/officeDocument/2006/relationships/audio" Target="../media/audio2.bin"/><Relationship Id="rId9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1.bin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5.gif"/><Relationship Id="rId4" Type="http://schemas.openxmlformats.org/officeDocument/2006/relationships/audio" Target="../media/audio2.bin"/><Relationship Id="rId9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1.bin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5.gif"/><Relationship Id="rId4" Type="http://schemas.openxmlformats.org/officeDocument/2006/relationships/audio" Target="../media/audio2.bin"/><Relationship Id="rId9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slide" Target="slide39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1.bin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5.gif"/><Relationship Id="rId4" Type="http://schemas.openxmlformats.org/officeDocument/2006/relationships/audio" Target="../media/audio2.bin"/><Relationship Id="rId9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1.bin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5.gif"/><Relationship Id="rId4" Type="http://schemas.openxmlformats.org/officeDocument/2006/relationships/audio" Target="../media/audio2.bin"/><Relationship Id="rId9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1.bin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5.gif"/><Relationship Id="rId4" Type="http://schemas.openxmlformats.org/officeDocument/2006/relationships/audio" Target="../media/audio2.bin"/><Relationship Id="rId9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1.bin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5.gif"/><Relationship Id="rId4" Type="http://schemas.openxmlformats.org/officeDocument/2006/relationships/audio" Target="../media/audio2.bin"/><Relationship Id="rId9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1.bin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5.gif"/><Relationship Id="rId4" Type="http://schemas.openxmlformats.org/officeDocument/2006/relationships/audio" Target="../media/audio2.bin"/><Relationship Id="rId9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1.bin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5.gif"/><Relationship Id="rId4" Type="http://schemas.openxmlformats.org/officeDocument/2006/relationships/audio" Target="../media/audio2.bin"/><Relationship Id="rId9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1.bin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5.gif"/><Relationship Id="rId4" Type="http://schemas.openxmlformats.org/officeDocument/2006/relationships/audio" Target="../media/audio2.bin"/><Relationship Id="rId9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1.bin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5.gif"/><Relationship Id="rId4" Type="http://schemas.openxmlformats.org/officeDocument/2006/relationships/audio" Target="../media/audio2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1.bin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5.gif"/><Relationship Id="rId4" Type="http://schemas.openxmlformats.org/officeDocument/2006/relationships/audio" Target="../media/audio2.bin"/><Relationship Id="rId9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1.bin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5.gif"/><Relationship Id="rId4" Type="http://schemas.openxmlformats.org/officeDocument/2006/relationships/audio" Target="../media/audio2.bin"/><Relationship Id="rId9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13" Type="http://schemas.openxmlformats.org/officeDocument/2006/relationships/slide" Target="slide21.xml"/><Relationship Id="rId18" Type="http://schemas.openxmlformats.org/officeDocument/2006/relationships/slide" Target="slide8.xml"/><Relationship Id="rId26" Type="http://schemas.openxmlformats.org/officeDocument/2006/relationships/slide" Target="slide10.xml"/><Relationship Id="rId39" Type="http://schemas.openxmlformats.org/officeDocument/2006/relationships/slide" Target="slide2.xml"/><Relationship Id="rId3" Type="http://schemas.openxmlformats.org/officeDocument/2006/relationships/slide" Target="slide31.xml"/><Relationship Id="rId21" Type="http://schemas.openxmlformats.org/officeDocument/2006/relationships/slide" Target="slide37.xml"/><Relationship Id="rId34" Type="http://schemas.openxmlformats.org/officeDocument/2006/relationships/slide" Target="slide32.xml"/><Relationship Id="rId7" Type="http://schemas.openxmlformats.org/officeDocument/2006/relationships/slide" Target="slide29.xml"/><Relationship Id="rId12" Type="http://schemas.openxmlformats.org/officeDocument/2006/relationships/slide" Target="slide4.xml"/><Relationship Id="rId17" Type="http://schemas.openxmlformats.org/officeDocument/2006/relationships/slide" Target="slide35.xml"/><Relationship Id="rId25" Type="http://schemas.openxmlformats.org/officeDocument/2006/relationships/slide" Target="slide17.xml"/><Relationship Id="rId33" Type="http://schemas.openxmlformats.org/officeDocument/2006/relationships/slide" Target="slide11.xml"/><Relationship Id="rId38" Type="http://schemas.openxmlformats.org/officeDocument/2006/relationships/slide" Target="slide19.xml"/><Relationship Id="rId2" Type="http://schemas.openxmlformats.org/officeDocument/2006/relationships/notesSlide" Target="../notesSlides/notesSlide2.xml"/><Relationship Id="rId16" Type="http://schemas.openxmlformats.org/officeDocument/2006/relationships/slide" Target="slide6.xml"/><Relationship Id="rId20" Type="http://schemas.openxmlformats.org/officeDocument/2006/relationships/slide" Target="slide30.xml"/><Relationship Id="rId29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slide" Target="slide28.xml"/><Relationship Id="rId24" Type="http://schemas.openxmlformats.org/officeDocument/2006/relationships/slide" Target="slide16.xml"/><Relationship Id="rId32" Type="http://schemas.openxmlformats.org/officeDocument/2006/relationships/slide" Target="slide25.xml"/><Relationship Id="rId37" Type="http://schemas.openxmlformats.org/officeDocument/2006/relationships/slide" Target="slide38.xml"/><Relationship Id="rId40" Type="http://schemas.openxmlformats.org/officeDocument/2006/relationships/slide" Target="slide39.xml"/><Relationship Id="rId5" Type="http://schemas.openxmlformats.org/officeDocument/2006/relationships/slide" Target="slide13.xml"/><Relationship Id="rId15" Type="http://schemas.openxmlformats.org/officeDocument/2006/relationships/slide" Target="slide15.xml"/><Relationship Id="rId23" Type="http://schemas.openxmlformats.org/officeDocument/2006/relationships/slide" Target="slide24.xml"/><Relationship Id="rId28" Type="http://schemas.openxmlformats.org/officeDocument/2006/relationships/slide" Target="slide12.xml"/><Relationship Id="rId36" Type="http://schemas.openxmlformats.org/officeDocument/2006/relationships/slide" Target="slide27.xml"/><Relationship Id="rId10" Type="http://schemas.openxmlformats.org/officeDocument/2006/relationships/slide" Target="slide5.xml"/><Relationship Id="rId19" Type="http://schemas.openxmlformats.org/officeDocument/2006/relationships/slide" Target="slide7.xml"/><Relationship Id="rId31" Type="http://schemas.openxmlformats.org/officeDocument/2006/relationships/slide" Target="slide18.xml"/><Relationship Id="rId4" Type="http://schemas.openxmlformats.org/officeDocument/2006/relationships/slide" Target="slide14.xml"/><Relationship Id="rId9" Type="http://schemas.openxmlformats.org/officeDocument/2006/relationships/slide" Target="slide22.xml"/><Relationship Id="rId14" Type="http://schemas.openxmlformats.org/officeDocument/2006/relationships/slide" Target="slide23.xml"/><Relationship Id="rId22" Type="http://schemas.openxmlformats.org/officeDocument/2006/relationships/slide" Target="slide36.xml"/><Relationship Id="rId27" Type="http://schemas.openxmlformats.org/officeDocument/2006/relationships/slide" Target="slide9.xml"/><Relationship Id="rId30" Type="http://schemas.openxmlformats.org/officeDocument/2006/relationships/slide" Target="slide33.xml"/><Relationship Id="rId35" Type="http://schemas.openxmlformats.org/officeDocument/2006/relationships/slide" Target="slide20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1.bin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5.gif"/><Relationship Id="rId4" Type="http://schemas.openxmlformats.org/officeDocument/2006/relationships/audio" Target="../media/audio2.bin"/><Relationship Id="rId9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2.bin"/><Relationship Id="rId7" Type="http://schemas.openxmlformats.org/officeDocument/2006/relationships/slide" Target="slide2.xml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slide" Target="slide3.xml"/><Relationship Id="rId4" Type="http://schemas.openxmlformats.org/officeDocument/2006/relationships/image" Target="../media/image5.gi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1.bin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5.gif"/><Relationship Id="rId4" Type="http://schemas.openxmlformats.org/officeDocument/2006/relationships/audio" Target="../media/audio2.bin"/><Relationship Id="rId9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1.bin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5.gif"/><Relationship Id="rId4" Type="http://schemas.openxmlformats.org/officeDocument/2006/relationships/audio" Target="../media/audio2.bin"/><Relationship Id="rId9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1.bin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5.gif"/><Relationship Id="rId4" Type="http://schemas.openxmlformats.org/officeDocument/2006/relationships/audio" Target="../media/audio2.bin"/><Relationship Id="rId9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audio" Target="../media/audio3.bin"/><Relationship Id="rId7" Type="http://schemas.openxmlformats.org/officeDocument/2006/relationships/slide" Target="slide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gif"/><Relationship Id="rId5" Type="http://schemas.openxmlformats.org/officeDocument/2006/relationships/image" Target="../media/image4.jpeg"/><Relationship Id="rId4" Type="http://schemas.openxmlformats.org/officeDocument/2006/relationships/audio" Target="../media/audio4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audio" Target="../media/audio3.bin"/><Relationship Id="rId7" Type="http://schemas.openxmlformats.org/officeDocument/2006/relationships/slide" Target="slide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8.gif"/><Relationship Id="rId4" Type="http://schemas.openxmlformats.org/officeDocument/2006/relationships/audio" Target="../media/audio4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audio" Target="../media/audio3.bin"/><Relationship Id="rId7" Type="http://schemas.openxmlformats.org/officeDocument/2006/relationships/slide" Target="slide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gif"/><Relationship Id="rId5" Type="http://schemas.openxmlformats.org/officeDocument/2006/relationships/image" Target="../media/image4.jpeg"/><Relationship Id="rId4" Type="http://schemas.openxmlformats.org/officeDocument/2006/relationships/audio" Target="../media/audio4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audio" Target="../media/audio3.bin"/><Relationship Id="rId7" Type="http://schemas.openxmlformats.org/officeDocument/2006/relationships/slide" Target="slide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gif"/><Relationship Id="rId5" Type="http://schemas.openxmlformats.org/officeDocument/2006/relationships/image" Target="../media/image4.jpeg"/><Relationship Id="rId4" Type="http://schemas.openxmlformats.org/officeDocument/2006/relationships/audio" Target="../media/audio4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img0.liveinternet.ru/images/attach/c/2/67/422/67422420_mapgrec_from_grechistory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1.bin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5.gif"/><Relationship Id="rId4" Type="http://schemas.openxmlformats.org/officeDocument/2006/relationships/audio" Target="../media/audio2.bin"/><Relationship Id="rId9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madmikesamerica.com/wp-content/uploads/2012/09/trojanwar.jpg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russianathens.gr/images/stories/athens/poseydon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1.bin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5.gif"/><Relationship Id="rId4" Type="http://schemas.openxmlformats.org/officeDocument/2006/relationships/audio" Target="../media/audio2.bin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1.bin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5.gif"/><Relationship Id="rId4" Type="http://schemas.openxmlformats.org/officeDocument/2006/relationships/audio" Target="../media/audio2.bin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1.bin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5.gif"/><Relationship Id="rId4" Type="http://schemas.openxmlformats.org/officeDocument/2006/relationships/audio" Target="../media/audio2.bin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1.bin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5.gif"/><Relationship Id="rId4" Type="http://schemas.openxmlformats.org/officeDocument/2006/relationships/audio" Target="../media/audio2.bin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1.bin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5.gif"/><Relationship Id="rId4" Type="http://schemas.openxmlformats.org/officeDocument/2006/relationships/audio" Target="../media/audio2.bin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Игра « В </a:t>
            </a:r>
            <a:r>
              <a:rPr lang="ru-RU" dirty="0"/>
              <a:t>м</a:t>
            </a:r>
            <a:r>
              <a:rPr lang="ru-RU" dirty="0" smtClean="0"/>
              <a:t>ире </a:t>
            </a:r>
            <a:r>
              <a:rPr lang="ru-RU" dirty="0" smtClean="0"/>
              <a:t>ф</a:t>
            </a:r>
            <a:r>
              <a:rPr lang="ru-RU" dirty="0" smtClean="0"/>
              <a:t>инансов»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 учитель истории и обществознания</a:t>
            </a:r>
          </a:p>
          <a:p>
            <a:r>
              <a:rPr lang="ru-RU" dirty="0" smtClean="0"/>
              <a:t>Усова н. Н.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2487"/>
          </a:xfrm>
        </p:spPr>
        <p:txBody>
          <a:bodyPr/>
          <a:lstStyle/>
          <a:p>
            <a:pPr eaLnBrk="1" hangingPunct="1"/>
            <a:r>
              <a:rPr lang="ru-RU" alt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9238" y="1916113"/>
            <a:ext cx="8429625" cy="1241425"/>
          </a:xfrm>
          <a:solidFill>
            <a:srgbClr val="FFFF00">
              <a:alpha val="34117"/>
            </a:srgbClr>
          </a:solidFill>
          <a:ln w="57150" cmpd="thickThin">
            <a:solidFill>
              <a:srgbClr val="FFFF99"/>
            </a:solidFill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b="1" smtClean="0">
                <a:solidFill>
                  <a:srgbClr val="000099"/>
                </a:solidFill>
              </a:rPr>
              <a:t>В море коварном товаров и цен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b="1" smtClean="0">
                <a:solidFill>
                  <a:srgbClr val="000099"/>
                </a:solidFill>
              </a:rPr>
              <a:t>Бизнес - корабль ведёт ...</a:t>
            </a:r>
          </a:p>
        </p:txBody>
      </p:sp>
      <p:pic>
        <p:nvPicPr>
          <p:cNvPr id="21508" name="Picture 4" descr="J018925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1510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64770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7"/>
                  <a:srcRect/>
                  <a:tile tx="0" ty="0" sx="100000" sy="100000" flip="none" algn="tl"/>
                </a:blipFill>
                <a:latin typeface="Book Antiqua"/>
              </a:rPr>
              <a:t>22</a:t>
            </a:r>
          </a:p>
        </p:txBody>
      </p:sp>
      <p:sp>
        <p:nvSpPr>
          <p:cNvPr id="34823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4824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4825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4826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482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 useBgFill="1">
        <p:nvSpPr>
          <p:cNvPr id="34828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34829" name="AutoShape 13"/>
          <p:cNvSpPr>
            <a:spLocks noChangeArrowheads="1"/>
          </p:cNvSpPr>
          <p:nvPr/>
        </p:nvSpPr>
        <p:spPr bwMode="auto">
          <a:xfrm rot="10800000">
            <a:off x="5003800" y="4797425"/>
            <a:ext cx="3997325" cy="1417638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marL="342900" indent="-342900" algn="ctr" eaLnBrk="1" hangingPunct="1"/>
            <a:endParaRPr lang="ru-RU" altLang="ru-RU" sz="2800" b="1">
              <a:solidFill>
                <a:srgbClr val="CC0000"/>
              </a:solidFill>
            </a:endParaRPr>
          </a:p>
          <a:p>
            <a:pPr marL="342900" indent="-342900" algn="ctr" eaLnBrk="1" hangingPunct="1"/>
            <a:r>
              <a:rPr lang="ru-RU" altLang="ru-RU" sz="2800" b="1">
                <a:solidFill>
                  <a:srgbClr val="CC0000"/>
                </a:solidFill>
              </a:rPr>
              <a:t>бизнесмен</a:t>
            </a:r>
          </a:p>
        </p:txBody>
      </p:sp>
      <p:sp>
        <p:nvSpPr>
          <p:cNvPr id="21518" name="Rectangle 18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4836" name="Rectangle 20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34838" name="Rectangle 22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>
                <a:solidFill>
                  <a:srgbClr val="FF0000"/>
                </a:solidFill>
              </a:rPr>
              <a:t>Продолжить игру</a:t>
            </a:r>
          </a:p>
        </p:txBody>
      </p:sp>
      <p:pic>
        <p:nvPicPr>
          <p:cNvPr id="21525" name="Picture 2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4213" y="3355975"/>
            <a:ext cx="2847975" cy="2143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348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8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utoUpdateAnimBg="0"/>
      <p:bldP spid="34819" grpId="0" build="p" animBg="1" autoUpdateAnimBg="0" advAuto="0"/>
      <p:bldP spid="34823" grpId="0" animBg="1" autoUpdateAnimBg="0"/>
      <p:bldP spid="34824" grpId="0" animBg="1" autoUpdateAnimBg="0"/>
      <p:bldP spid="34825" grpId="0" animBg="1" autoUpdateAnimBg="0"/>
      <p:bldP spid="34826" grpId="0" animBg="1" autoUpdateAnimBg="0"/>
      <p:bldP spid="34827" grpId="0" animBg="1" autoUpdateAnimBg="0"/>
      <p:bldP spid="34828" grpId="0" animBg="1" autoUpdateAnimBg="0"/>
      <p:bldP spid="34829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2487"/>
          </a:xfrm>
        </p:spPr>
        <p:txBody>
          <a:bodyPr/>
          <a:lstStyle/>
          <a:p>
            <a:pPr eaLnBrk="1" hangingPunct="1"/>
            <a:r>
              <a:rPr lang="ru-RU" alt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785938"/>
            <a:ext cx="8715375" cy="1282700"/>
          </a:xfrm>
          <a:solidFill>
            <a:srgbClr val="FFFF00">
              <a:alpha val="34117"/>
            </a:srgbClr>
          </a:solidFill>
          <a:ln w="57150" cmpd="thickThin">
            <a:solidFill>
              <a:srgbClr val="FFFF99"/>
            </a:solidFill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b="1" smtClean="0">
                <a:solidFill>
                  <a:schemeClr val="accent2"/>
                </a:solidFill>
              </a:rPr>
              <a:t> Он финансовый факир,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b="1" smtClean="0">
                <a:solidFill>
                  <a:schemeClr val="accent2"/>
                </a:solidFill>
              </a:rPr>
              <a:t>В банк к себе вас ждёт… </a:t>
            </a:r>
          </a:p>
        </p:txBody>
      </p:sp>
      <p:pic>
        <p:nvPicPr>
          <p:cNvPr id="22532" name="Picture 4" descr="J018925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2534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7"/>
                  <a:srcRect/>
                  <a:tile tx="0" ty="0" sx="100000" sy="100000" flip="none" algn="tl"/>
                </a:blipFill>
                <a:latin typeface="Book Antiqua"/>
              </a:rPr>
              <a:t>25</a:t>
            </a:r>
          </a:p>
        </p:txBody>
      </p:sp>
      <p:sp>
        <p:nvSpPr>
          <p:cNvPr id="3584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584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5849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5850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585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 useBgFill="1">
        <p:nvSpPr>
          <p:cNvPr id="35852" name="Rectangle 12"/>
          <p:cNvSpPr>
            <a:spLocks noChangeArrowheads="1"/>
          </p:cNvSpPr>
          <p:nvPr/>
        </p:nvSpPr>
        <p:spPr bwMode="auto">
          <a:xfrm>
            <a:off x="4572000" y="34115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35853" name="AutoShape 13"/>
          <p:cNvSpPr>
            <a:spLocks noChangeArrowheads="1"/>
          </p:cNvSpPr>
          <p:nvPr/>
        </p:nvSpPr>
        <p:spPr bwMode="auto">
          <a:xfrm rot="10800000">
            <a:off x="5364163" y="4533900"/>
            <a:ext cx="3384550" cy="1323975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 eaLnBrk="1" hangingPunct="1"/>
            <a:endParaRPr lang="ru-RU" altLang="ru-RU" sz="2400" b="1">
              <a:solidFill>
                <a:srgbClr val="CC0000"/>
              </a:solidFill>
            </a:endParaRPr>
          </a:p>
          <a:p>
            <a:pPr algn="ctr" eaLnBrk="1" hangingPunct="1"/>
            <a:r>
              <a:rPr lang="ru-RU" altLang="ru-RU" sz="2400" b="1">
                <a:solidFill>
                  <a:srgbClr val="CC0000"/>
                </a:solidFill>
              </a:rPr>
              <a:t>банкир</a:t>
            </a:r>
          </a:p>
        </p:txBody>
      </p:sp>
      <p:sp>
        <p:nvSpPr>
          <p:cNvPr id="22542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5859" name="Rectangle 1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35861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>
                <a:solidFill>
                  <a:srgbClr val="FF0000"/>
                </a:solidFill>
              </a:rPr>
              <a:t>Продолжить игру</a:t>
            </a:r>
          </a:p>
        </p:txBody>
      </p:sp>
      <p:pic>
        <p:nvPicPr>
          <p:cNvPr id="22549" name="Picture 2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71613" y="3182938"/>
            <a:ext cx="1804987" cy="2406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358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utoUpdateAnimBg="0"/>
      <p:bldP spid="35843" grpId="0" build="p" animBg="1" autoUpdateAnimBg="0" advAuto="0"/>
      <p:bldP spid="35847" grpId="0" animBg="1" autoUpdateAnimBg="0"/>
      <p:bldP spid="35848" grpId="0" animBg="1" autoUpdateAnimBg="0"/>
      <p:bldP spid="35849" grpId="0" animBg="1" autoUpdateAnimBg="0"/>
      <p:bldP spid="35850" grpId="0" animBg="1" autoUpdateAnimBg="0"/>
      <p:bldP spid="35851" grpId="0" animBg="1" autoUpdateAnimBg="0"/>
      <p:bldP spid="35852" grpId="0" animBg="1" autoUpdateAnimBg="0"/>
      <p:bldP spid="35853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2487"/>
          </a:xfrm>
        </p:spPr>
        <p:txBody>
          <a:bodyPr/>
          <a:lstStyle/>
          <a:p>
            <a:pPr eaLnBrk="1" hangingPunct="1"/>
            <a:r>
              <a:rPr lang="ru-RU" alt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628775"/>
            <a:ext cx="8143875" cy="1730375"/>
          </a:xfrm>
          <a:solidFill>
            <a:srgbClr val="FFFF00">
              <a:alpha val="34117"/>
            </a:srgbClr>
          </a:solidFill>
          <a:ln w="57150" cmpd="thickThin">
            <a:solidFill>
              <a:srgbClr val="FFFF99"/>
            </a:solidFill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3600" b="1" smtClean="0">
                <a:solidFill>
                  <a:schemeClr val="accent2"/>
                </a:solidFill>
              </a:rPr>
              <a:t>Будут целыми, как в танке, </a:t>
            </a:r>
          </a:p>
          <a:p>
            <a:pPr algn="ctr" eaLnBrk="1" hangingPunct="1">
              <a:buFontTx/>
              <a:buNone/>
            </a:pPr>
            <a:r>
              <a:rPr lang="ru-RU" altLang="ru-RU" sz="3600" b="1" smtClean="0">
                <a:solidFill>
                  <a:schemeClr val="accent2"/>
                </a:solidFill>
              </a:rPr>
              <a:t>Сбереженья ваши в …</a:t>
            </a:r>
          </a:p>
        </p:txBody>
      </p:sp>
      <p:pic>
        <p:nvPicPr>
          <p:cNvPr id="23556" name="Picture 4" descr="J018925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3558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7"/>
                  <a:srcRect/>
                  <a:tile tx="0" ty="0" sx="100000" sy="100000" flip="none" algn="tl"/>
                </a:blipFill>
                <a:latin typeface="Book Antiqua"/>
              </a:rPr>
              <a:t>30</a:t>
            </a:r>
          </a:p>
        </p:txBody>
      </p:sp>
      <p:sp>
        <p:nvSpPr>
          <p:cNvPr id="36871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6872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687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687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687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 useBgFill="1">
        <p:nvSpPr>
          <p:cNvPr id="36876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36877" name="AutoShape 13"/>
          <p:cNvSpPr>
            <a:spLocks noChangeArrowheads="1"/>
          </p:cNvSpPr>
          <p:nvPr/>
        </p:nvSpPr>
        <p:spPr bwMode="auto">
          <a:xfrm rot="10800000">
            <a:off x="5292725" y="4714875"/>
            <a:ext cx="3600450" cy="1206500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 eaLnBrk="1" hangingPunct="1"/>
            <a:endParaRPr lang="ru-RU" altLang="ru-RU" sz="2400" b="1">
              <a:solidFill>
                <a:srgbClr val="CC0000"/>
              </a:solidFill>
            </a:endParaRPr>
          </a:p>
          <a:p>
            <a:pPr algn="ctr" eaLnBrk="1" hangingPunct="1"/>
            <a:r>
              <a:rPr lang="ru-RU" altLang="ru-RU" sz="2400" b="1">
                <a:solidFill>
                  <a:srgbClr val="CC0000"/>
                </a:solidFill>
              </a:rPr>
              <a:t>банке</a:t>
            </a:r>
          </a:p>
        </p:txBody>
      </p:sp>
      <p:sp>
        <p:nvSpPr>
          <p:cNvPr id="23566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6883" name="Rectangle 1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3688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>
                <a:solidFill>
                  <a:srgbClr val="FF0000"/>
                </a:solidFill>
              </a:rPr>
              <a:t>Продолжить игру</a:t>
            </a:r>
          </a:p>
        </p:txBody>
      </p:sp>
      <p:pic>
        <p:nvPicPr>
          <p:cNvPr id="23573" name="Picture 2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5650" y="3471863"/>
            <a:ext cx="3367088" cy="2117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368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utoUpdateAnimBg="0"/>
      <p:bldP spid="36867" grpId="0" build="p" animBg="1" autoUpdateAnimBg="0" advAuto="0"/>
      <p:bldP spid="36871" grpId="0" animBg="1" autoUpdateAnimBg="0"/>
      <p:bldP spid="36872" grpId="0" animBg="1" autoUpdateAnimBg="0"/>
      <p:bldP spid="36873" grpId="0" animBg="1" autoUpdateAnimBg="0"/>
      <p:bldP spid="36874" grpId="0" animBg="1" autoUpdateAnimBg="0"/>
      <p:bldP spid="36875" grpId="0" animBg="1" autoUpdateAnimBg="0"/>
      <p:bldP spid="36876" grpId="0" animBg="1" autoUpdateAnimBg="0"/>
      <p:bldP spid="36877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2487"/>
          </a:xfrm>
        </p:spPr>
        <p:txBody>
          <a:bodyPr/>
          <a:lstStyle/>
          <a:p>
            <a:pPr eaLnBrk="1" hangingPunct="1"/>
            <a:r>
              <a:rPr lang="ru-RU" alt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643063"/>
            <a:ext cx="8286750" cy="1425575"/>
          </a:xfrm>
          <a:solidFill>
            <a:srgbClr val="FF0000">
              <a:alpha val="39999"/>
            </a:srgbClr>
          </a:solidFill>
          <a:ln w="57150" cmpd="thickThin">
            <a:solidFill>
              <a:srgbClr val="FF0000"/>
            </a:solidFill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b="1" smtClean="0">
                <a:solidFill>
                  <a:schemeClr val="bg1"/>
                </a:solidFill>
              </a:rPr>
              <a:t>И врачу, и акробату </a:t>
            </a:r>
          </a:p>
          <a:p>
            <a:pPr algn="ctr" eaLnBrk="1" hangingPunct="1">
              <a:buFontTx/>
              <a:buNone/>
            </a:pPr>
            <a:r>
              <a:rPr lang="ru-RU" altLang="ru-RU" b="1" smtClean="0">
                <a:solidFill>
                  <a:schemeClr val="bg1"/>
                </a:solidFill>
              </a:rPr>
              <a:t>Выдают за труд ...</a:t>
            </a:r>
          </a:p>
        </p:txBody>
      </p:sp>
      <p:pic>
        <p:nvPicPr>
          <p:cNvPr id="24580" name="Picture 4" descr="J018925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4582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900113" y="765175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7"/>
                  <a:srcRect/>
                  <a:tile tx="0" ty="0" sx="100000" sy="100000" flip="none" algn="tl"/>
                </a:blipFill>
                <a:latin typeface="Book Antiqua"/>
              </a:rPr>
              <a:t>3</a:t>
            </a:r>
          </a:p>
        </p:txBody>
      </p:sp>
      <p:sp>
        <p:nvSpPr>
          <p:cNvPr id="37895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7896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7897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7898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789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 useBgFill="1">
        <p:nvSpPr>
          <p:cNvPr id="37900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37901" name="AutoShape 13"/>
          <p:cNvSpPr>
            <a:spLocks noChangeArrowheads="1"/>
          </p:cNvSpPr>
          <p:nvPr/>
        </p:nvSpPr>
        <p:spPr bwMode="auto">
          <a:xfrm rot="10800000">
            <a:off x="5219700" y="4786313"/>
            <a:ext cx="3673475" cy="1235075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 eaLnBrk="1" hangingPunct="1"/>
            <a:r>
              <a:rPr lang="ru-RU" altLang="ru-RU" sz="3200" b="1">
                <a:solidFill>
                  <a:srgbClr val="C00000"/>
                </a:solidFill>
              </a:rPr>
              <a:t> </a:t>
            </a:r>
            <a:endParaRPr lang="ru-RU" altLang="ru-RU" sz="2000" b="1">
              <a:solidFill>
                <a:srgbClr val="C00000"/>
              </a:solidFill>
            </a:endParaRPr>
          </a:p>
          <a:p>
            <a:pPr algn="ctr" eaLnBrk="1" hangingPunct="1"/>
            <a:r>
              <a:rPr lang="ru-RU" altLang="ru-RU" sz="2800" b="1">
                <a:solidFill>
                  <a:srgbClr val="C00000"/>
                </a:solidFill>
              </a:rPr>
              <a:t>зарплату</a:t>
            </a:r>
          </a:p>
        </p:txBody>
      </p:sp>
      <p:sp>
        <p:nvSpPr>
          <p:cNvPr id="24590" name="Rectangle 18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7908" name="Rectangle 20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dirty="0"/>
              <a:t>Правила игры</a:t>
            </a:r>
          </a:p>
        </p:txBody>
      </p:sp>
      <p:sp>
        <p:nvSpPr>
          <p:cNvPr id="37910" name="Rectangle 22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  <p:pic>
        <p:nvPicPr>
          <p:cNvPr id="24597" name="Picture 2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87450" y="3189288"/>
            <a:ext cx="2519363" cy="2203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378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utoUpdateAnimBg="0"/>
      <p:bldP spid="37891" grpId="0" build="p" animBg="1" autoUpdateAnimBg="0" advAuto="0"/>
      <p:bldP spid="37895" grpId="0" animBg="1" autoUpdateAnimBg="0"/>
      <p:bldP spid="37896" grpId="0" animBg="1" autoUpdateAnimBg="0"/>
      <p:bldP spid="37897" grpId="0" animBg="1" autoUpdateAnimBg="0"/>
      <p:bldP spid="37898" grpId="0" animBg="1" autoUpdateAnimBg="0"/>
      <p:bldP spid="37899" grpId="0" animBg="1" autoUpdateAnimBg="0"/>
      <p:bldP spid="37900" grpId="0" animBg="1" autoUpdateAnimBg="0"/>
      <p:bldP spid="37901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J018925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2487"/>
          </a:xfrm>
        </p:spPr>
        <p:txBody>
          <a:bodyPr/>
          <a:lstStyle/>
          <a:p>
            <a:pPr eaLnBrk="1" hangingPunct="1"/>
            <a:r>
              <a:rPr lang="ru-RU" alt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25604" name="AutoShape 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5605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900113" y="765175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/>
              </a:rPr>
              <a:t>7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95288" y="1773238"/>
            <a:ext cx="8286750" cy="1079500"/>
          </a:xfrm>
          <a:prstGeom prst="rect">
            <a:avLst/>
          </a:prstGeom>
          <a:solidFill>
            <a:srgbClr val="FF0000">
              <a:alpha val="39999"/>
            </a:srgbClr>
          </a:solidFill>
          <a:ln w="5715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3200" b="1" kern="0" dirty="0">
                <a:solidFill>
                  <a:schemeClr val="bg1"/>
                </a:solidFill>
                <a:latin typeface="+mn-lt"/>
              </a:rPr>
              <a:t>Очень вкусная витрина </a:t>
            </a:r>
            <a:br>
              <a:rPr lang="ru-RU" sz="3200" b="1" kern="0" dirty="0">
                <a:solidFill>
                  <a:schemeClr val="bg1"/>
                </a:solidFill>
                <a:latin typeface="+mn-lt"/>
              </a:rPr>
            </a:br>
            <a:r>
              <a:rPr lang="ru-RU" sz="3200" b="1" kern="0" dirty="0">
                <a:solidFill>
                  <a:schemeClr val="bg1"/>
                </a:solidFill>
                <a:latin typeface="+mn-lt"/>
              </a:rPr>
              <a:t>Овощного ...</a:t>
            </a:r>
          </a:p>
        </p:txBody>
      </p:sp>
      <p:sp>
        <p:nvSpPr>
          <p:cNvPr id="9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0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1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2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5612" name="Rectangle 18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5" name="Rectangle 20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dirty="0"/>
              <a:t>Правила игры</a:t>
            </a:r>
          </a:p>
        </p:txBody>
      </p:sp>
      <p:sp>
        <p:nvSpPr>
          <p:cNvPr id="16" name="Rectangle 22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  <p:sp useBgFill="1">
        <p:nvSpPr>
          <p:cNvPr id="17" name="Rectangle 12"/>
          <p:cNvSpPr>
            <a:spLocks noChangeArrowheads="1"/>
          </p:cNvSpPr>
          <p:nvPr/>
        </p:nvSpPr>
        <p:spPr bwMode="auto">
          <a:xfrm>
            <a:off x="4572000" y="3429000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18" name="AutoShape 13"/>
          <p:cNvSpPr>
            <a:spLocks noChangeArrowheads="1"/>
          </p:cNvSpPr>
          <p:nvPr/>
        </p:nvSpPr>
        <p:spPr bwMode="auto">
          <a:xfrm rot="10800000">
            <a:off x="5580063" y="4581525"/>
            <a:ext cx="3135312" cy="1277938"/>
          </a:xfrm>
          <a:prstGeom prst="wedgeRectCallout">
            <a:avLst>
              <a:gd name="adj1" fmla="val -463"/>
              <a:gd name="adj2" fmla="val 8866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 eaLnBrk="1" hangingPunct="1"/>
            <a:endParaRPr lang="ru-RU" altLang="ru-RU" sz="2000" b="1">
              <a:solidFill>
                <a:srgbClr val="C00000"/>
              </a:solidFill>
            </a:endParaRPr>
          </a:p>
          <a:p>
            <a:pPr algn="ctr" eaLnBrk="1" hangingPunct="1"/>
            <a:r>
              <a:rPr lang="ru-RU" altLang="ru-RU" sz="2800" b="1">
                <a:solidFill>
                  <a:srgbClr val="C00000"/>
                </a:solidFill>
              </a:rPr>
              <a:t>магазина</a:t>
            </a:r>
            <a:r>
              <a:rPr lang="ru-RU" altLang="ru-RU" sz="2000" b="1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25621" name="Picture 2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4350" y="3068638"/>
            <a:ext cx="3503613" cy="2447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8" grpId="0" build="p" animBg="1" autoUpdateAnimBg="0" advAuto="0"/>
      <p:bldP spid="9" grpId="0" animBg="1" autoUpdateAnimBg="0"/>
      <p:bldP spid="10" grpId="0" animBg="1" autoUpdateAnimBg="0"/>
      <p:bldP spid="11" grpId="0" animBg="1" autoUpdateAnimBg="0"/>
      <p:bldP spid="12" grpId="0" animBg="1" autoUpdateAnimBg="0"/>
      <p:bldP spid="13" grpId="0" animBg="1" autoUpdateAnimBg="0"/>
      <p:bldP spid="17" grpId="0" animBg="1" autoUpdateAnimBg="0"/>
      <p:bldP spid="18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2487"/>
          </a:xfrm>
        </p:spPr>
        <p:txBody>
          <a:bodyPr/>
          <a:lstStyle/>
          <a:p>
            <a:pPr eaLnBrk="1" hangingPunct="1"/>
            <a:r>
              <a:rPr lang="ru-RU" alt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785938"/>
            <a:ext cx="8643938" cy="1138237"/>
          </a:xfrm>
          <a:solidFill>
            <a:srgbClr val="FF0000">
              <a:alpha val="39999"/>
            </a:srgbClr>
          </a:solidFill>
          <a:ln w="57150" cmpd="thickThin">
            <a:solidFill>
              <a:srgbClr val="FF0000"/>
            </a:solidFill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b="1" smtClean="0">
                <a:solidFill>
                  <a:schemeClr val="bg1"/>
                </a:solidFill>
              </a:rPr>
              <a:t> Сколько купили вы колбасы, </a:t>
            </a:r>
          </a:p>
          <a:p>
            <a:pPr algn="ctr" eaLnBrk="1" hangingPunct="1">
              <a:buFontTx/>
              <a:buNone/>
            </a:pPr>
            <a:r>
              <a:rPr lang="ru-RU" altLang="ru-RU" b="1" smtClean="0">
                <a:solidFill>
                  <a:schemeClr val="bg1"/>
                </a:solidFill>
              </a:rPr>
              <a:t>Стрелкой покажут вам точно…</a:t>
            </a:r>
          </a:p>
        </p:txBody>
      </p:sp>
      <p:pic>
        <p:nvPicPr>
          <p:cNvPr id="26628" name="Picture 4" descr="J018925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6630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7"/>
                  <a:srcRect/>
                  <a:tile tx="0" ty="0" sx="100000" sy="100000" flip="none" algn="tl"/>
                </a:blipFill>
                <a:latin typeface="Book Antiqua"/>
              </a:rPr>
              <a:t>11</a:t>
            </a:r>
          </a:p>
        </p:txBody>
      </p:sp>
      <p:sp>
        <p:nvSpPr>
          <p:cNvPr id="39943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9944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9945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9946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994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 useBgFill="1">
        <p:nvSpPr>
          <p:cNvPr id="39948" name="Rectangle 12"/>
          <p:cNvSpPr>
            <a:spLocks noChangeArrowheads="1"/>
          </p:cNvSpPr>
          <p:nvPr/>
        </p:nvSpPr>
        <p:spPr bwMode="auto">
          <a:xfrm>
            <a:off x="4464050" y="3141663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39949" name="AutoShape 13"/>
          <p:cNvSpPr>
            <a:spLocks noChangeArrowheads="1"/>
          </p:cNvSpPr>
          <p:nvPr/>
        </p:nvSpPr>
        <p:spPr bwMode="auto">
          <a:xfrm rot="10800000">
            <a:off x="5435600" y="4292600"/>
            <a:ext cx="3349625" cy="1296988"/>
          </a:xfrm>
          <a:prstGeom prst="wedgeRectCallout">
            <a:avLst>
              <a:gd name="adj1" fmla="val -5278"/>
              <a:gd name="adj2" fmla="val 83523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 eaLnBrk="1" hangingPunct="1"/>
            <a:endParaRPr lang="ru-RU" altLang="ru-RU" sz="2000" b="1">
              <a:solidFill>
                <a:srgbClr val="C00000"/>
              </a:solidFill>
            </a:endParaRPr>
          </a:p>
          <a:p>
            <a:pPr algn="ctr" eaLnBrk="1" hangingPunct="1"/>
            <a:r>
              <a:rPr lang="ru-RU" altLang="ru-RU" sz="2800" b="1">
                <a:solidFill>
                  <a:srgbClr val="C00000"/>
                </a:solidFill>
              </a:rPr>
              <a:t>весы</a:t>
            </a:r>
          </a:p>
        </p:txBody>
      </p:sp>
      <p:sp>
        <p:nvSpPr>
          <p:cNvPr id="26638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9955" name="Rectangle 1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3995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>
                <a:solidFill>
                  <a:srgbClr val="FF0000"/>
                </a:solidFill>
              </a:rPr>
              <a:t>Продолжить игру</a:t>
            </a:r>
          </a:p>
        </p:txBody>
      </p:sp>
      <p:pic>
        <p:nvPicPr>
          <p:cNvPr id="26647" name="Picture 2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23950" y="3141663"/>
            <a:ext cx="2303463" cy="23034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399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26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utoUpdateAnimBg="0"/>
      <p:bldP spid="39939" grpId="0" build="p" animBg="1" autoUpdateAnimBg="0" advAuto="0"/>
      <p:bldP spid="39943" grpId="0" animBg="1" autoUpdateAnimBg="0"/>
      <p:bldP spid="39944" grpId="0" animBg="1" autoUpdateAnimBg="0"/>
      <p:bldP spid="39945" grpId="0" animBg="1" autoUpdateAnimBg="0"/>
      <p:bldP spid="39946" grpId="0" animBg="1" autoUpdateAnimBg="0"/>
      <p:bldP spid="39947" grpId="0" animBg="1" autoUpdateAnimBg="0"/>
      <p:bldP spid="39948" grpId="0" animBg="1" autoUpdateAnimBg="0"/>
      <p:bldP spid="39949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2487"/>
          </a:xfrm>
        </p:spPr>
        <p:txBody>
          <a:bodyPr/>
          <a:lstStyle/>
          <a:p>
            <a:pPr eaLnBrk="1" hangingPunct="1"/>
            <a:r>
              <a:rPr lang="ru-RU" alt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785938"/>
            <a:ext cx="8501062" cy="1714500"/>
          </a:xfrm>
          <a:solidFill>
            <a:srgbClr val="FF0000">
              <a:alpha val="39999"/>
            </a:srgbClr>
          </a:solidFill>
          <a:ln w="57150" cmpd="thickThin">
            <a:solidFill>
              <a:srgbClr val="FF0000"/>
            </a:solidFill>
          </a:ln>
        </p:spPr>
        <p:txBody>
          <a:bodyPr/>
          <a:lstStyle/>
          <a:p>
            <a:pPr algn="ctr" eaLnBrk="1" hangingPunct="1">
              <a:lnSpc>
                <a:spcPct val="110000"/>
              </a:lnSpc>
              <a:buFontTx/>
              <a:buNone/>
            </a:pPr>
            <a:r>
              <a:rPr lang="ru-RU" altLang="ru-RU" sz="3600" b="1" smtClean="0">
                <a:solidFill>
                  <a:schemeClr val="bg1"/>
                </a:solidFill>
              </a:rPr>
              <a:t>Мебель, хлеб и огурцы </a:t>
            </a:r>
          </a:p>
          <a:p>
            <a:pPr algn="ctr" eaLnBrk="1" hangingPunct="1">
              <a:lnSpc>
                <a:spcPct val="110000"/>
              </a:lnSpc>
              <a:buFontTx/>
              <a:buNone/>
            </a:pPr>
            <a:r>
              <a:rPr lang="ru-RU" altLang="ru-RU" sz="3600" b="1" smtClean="0">
                <a:solidFill>
                  <a:schemeClr val="bg1"/>
                </a:solidFill>
              </a:rPr>
              <a:t>Продают нам ...</a:t>
            </a:r>
          </a:p>
        </p:txBody>
      </p:sp>
      <p:pic>
        <p:nvPicPr>
          <p:cNvPr id="27652" name="Picture 4" descr="J018925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7654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7"/>
                  <a:srcRect/>
                  <a:tile tx="0" ty="0" sx="100000" sy="100000" flip="none" algn="tl"/>
                </a:blipFill>
                <a:latin typeface="Book Antiqua"/>
              </a:rPr>
              <a:t>19</a:t>
            </a:r>
          </a:p>
        </p:txBody>
      </p:sp>
      <p:sp>
        <p:nvSpPr>
          <p:cNvPr id="4096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096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0969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0970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097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 useBgFill="1">
        <p:nvSpPr>
          <p:cNvPr id="40972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40973" name="AutoShape 13"/>
          <p:cNvSpPr>
            <a:spLocks noChangeArrowheads="1"/>
          </p:cNvSpPr>
          <p:nvPr/>
        </p:nvSpPr>
        <p:spPr bwMode="auto">
          <a:xfrm rot="10800000">
            <a:off x="5076825" y="4797425"/>
            <a:ext cx="3455988" cy="989013"/>
          </a:xfrm>
          <a:prstGeom prst="wedgeRectCallout">
            <a:avLst>
              <a:gd name="adj1" fmla="val -7144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 eaLnBrk="1" hangingPunct="1"/>
            <a:r>
              <a:rPr lang="ru-RU" altLang="ru-RU" sz="3200" b="1">
                <a:solidFill>
                  <a:srgbClr val="CC0000"/>
                </a:solidFill>
              </a:rPr>
              <a:t>продавцы</a:t>
            </a:r>
            <a:r>
              <a:rPr lang="ru-RU" altLang="ru-RU" sz="2800" b="1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27662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0979" name="Rectangle 1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40981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>
                <a:solidFill>
                  <a:srgbClr val="FF0000"/>
                </a:solidFill>
              </a:rPr>
              <a:t>Продолжить игру</a:t>
            </a:r>
          </a:p>
        </p:txBody>
      </p:sp>
      <p:pic>
        <p:nvPicPr>
          <p:cNvPr id="27670" name="Picture 2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08088" y="3665538"/>
            <a:ext cx="2849562" cy="1895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409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utoUpdateAnimBg="0"/>
      <p:bldP spid="40963" grpId="0" build="p" animBg="1" autoUpdateAnimBg="0" advAuto="0"/>
      <p:bldP spid="40967" grpId="0" animBg="1" autoUpdateAnimBg="0"/>
      <p:bldP spid="40968" grpId="0" animBg="1" autoUpdateAnimBg="0"/>
      <p:bldP spid="40969" grpId="0" animBg="1" autoUpdateAnimBg="0"/>
      <p:bldP spid="40970" grpId="0" animBg="1" autoUpdateAnimBg="0"/>
      <p:bldP spid="40971" grpId="0" animBg="1" autoUpdateAnimBg="0"/>
      <p:bldP spid="40972" grpId="0" animBg="1" autoUpdateAnimBg="0"/>
      <p:bldP spid="40973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2487"/>
          </a:xfrm>
        </p:spPr>
        <p:txBody>
          <a:bodyPr/>
          <a:lstStyle/>
          <a:p>
            <a:pPr eaLnBrk="1" hangingPunct="1"/>
            <a:r>
              <a:rPr lang="ru-RU" alt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785938"/>
            <a:ext cx="8358188" cy="1211262"/>
          </a:xfrm>
          <a:solidFill>
            <a:srgbClr val="FF0000">
              <a:alpha val="39999"/>
            </a:srgbClr>
          </a:solidFill>
          <a:ln w="57150" cmpd="thickThin">
            <a:solidFill>
              <a:srgbClr val="FF0000"/>
            </a:solidFill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3600" b="1" smtClean="0">
                <a:solidFill>
                  <a:schemeClr val="bg1"/>
                </a:solidFill>
              </a:rPr>
              <a:t>За сметану, хлеб и сыр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3600" b="1" smtClean="0">
                <a:solidFill>
                  <a:schemeClr val="bg1"/>
                </a:solidFill>
              </a:rPr>
              <a:t>В кассе чек пробьёт ...</a:t>
            </a:r>
          </a:p>
        </p:txBody>
      </p:sp>
      <p:pic>
        <p:nvPicPr>
          <p:cNvPr id="28676" name="Picture 4" descr="J018925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8678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7"/>
                  <a:srcRect/>
                  <a:tile tx="0" ty="0" sx="100000" sy="100000" flip="none" algn="tl"/>
                </a:blipFill>
                <a:latin typeface="Book Antiqua"/>
              </a:rPr>
              <a:t>23</a:t>
            </a:r>
          </a:p>
        </p:txBody>
      </p:sp>
      <p:sp>
        <p:nvSpPr>
          <p:cNvPr id="41991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1992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199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199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199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 useBgFill="1">
        <p:nvSpPr>
          <p:cNvPr id="41996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41997" name="AutoShape 13"/>
          <p:cNvSpPr>
            <a:spLocks noChangeArrowheads="1"/>
          </p:cNvSpPr>
          <p:nvPr/>
        </p:nvSpPr>
        <p:spPr bwMode="auto">
          <a:xfrm rot="10800000">
            <a:off x="5148263" y="4797425"/>
            <a:ext cx="3311525" cy="1131888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 eaLnBrk="1" hangingPunct="1">
              <a:lnSpc>
                <a:spcPct val="110000"/>
              </a:lnSpc>
            </a:pPr>
            <a:endParaRPr lang="ru-RU" altLang="ru-RU" sz="2400" b="1">
              <a:solidFill>
                <a:srgbClr val="CC0000"/>
              </a:solidFill>
            </a:endParaRPr>
          </a:p>
          <a:p>
            <a:pPr algn="ctr" eaLnBrk="1" hangingPunct="1">
              <a:lnSpc>
                <a:spcPct val="110000"/>
              </a:lnSpc>
            </a:pPr>
            <a:r>
              <a:rPr lang="ru-RU" altLang="ru-RU" sz="3200" b="1">
                <a:solidFill>
                  <a:srgbClr val="CC0000"/>
                </a:solidFill>
              </a:rPr>
              <a:t>кассир</a:t>
            </a:r>
          </a:p>
        </p:txBody>
      </p:sp>
      <p:sp>
        <p:nvSpPr>
          <p:cNvPr id="28686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2003" name="Rectangle 1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4200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>
                <a:solidFill>
                  <a:srgbClr val="FF0000"/>
                </a:solidFill>
              </a:rPr>
              <a:t>Продолжить игру</a:t>
            </a:r>
          </a:p>
        </p:txBody>
      </p:sp>
      <p:pic>
        <p:nvPicPr>
          <p:cNvPr id="28694" name="Picture 2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06513" y="3087688"/>
            <a:ext cx="2408237" cy="2406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419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utoUpdateAnimBg="0"/>
      <p:bldP spid="41987" grpId="0" build="p" animBg="1" autoUpdateAnimBg="0" advAuto="0"/>
      <p:bldP spid="41991" grpId="0" animBg="1" autoUpdateAnimBg="0"/>
      <p:bldP spid="41992" grpId="0" animBg="1" autoUpdateAnimBg="0"/>
      <p:bldP spid="41993" grpId="0" animBg="1" autoUpdateAnimBg="0"/>
      <p:bldP spid="41994" grpId="0" animBg="1" autoUpdateAnimBg="0"/>
      <p:bldP spid="41995" grpId="0" animBg="1" autoUpdateAnimBg="0"/>
      <p:bldP spid="41996" grpId="0" animBg="1" autoUpdateAnimBg="0"/>
      <p:bldP spid="41997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2487"/>
          </a:xfrm>
        </p:spPr>
        <p:txBody>
          <a:bodyPr/>
          <a:lstStyle/>
          <a:p>
            <a:pPr eaLnBrk="1" hangingPunct="1"/>
            <a:r>
              <a:rPr lang="ru-RU" alt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714500"/>
            <a:ext cx="8429625" cy="1785938"/>
          </a:xfrm>
          <a:solidFill>
            <a:srgbClr val="FF0000">
              <a:alpha val="39999"/>
            </a:srgbClr>
          </a:solidFill>
          <a:ln w="57150" cmpd="thickThin">
            <a:solidFill>
              <a:srgbClr val="FF0000"/>
            </a:solidFill>
          </a:ln>
        </p:spPr>
        <p:txBody>
          <a:bodyPr/>
          <a:lstStyle/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ru-RU" altLang="ru-RU" sz="4000" b="1" smtClean="0">
                <a:solidFill>
                  <a:schemeClr val="bg1"/>
                </a:solidFill>
              </a:rPr>
              <a:t>Дела у нас пойдут на лад: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ru-RU" altLang="ru-RU" sz="4000" b="1" smtClean="0">
                <a:solidFill>
                  <a:schemeClr val="bg1"/>
                </a:solidFill>
              </a:rPr>
              <a:t>Мы в лучший банк внесли свой ... </a:t>
            </a:r>
          </a:p>
        </p:txBody>
      </p:sp>
      <p:pic>
        <p:nvPicPr>
          <p:cNvPr id="29700" name="Picture 4" descr="J018925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9702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7"/>
                  <a:srcRect/>
                  <a:tile tx="0" ty="0" sx="100000" sy="100000" flip="none" algn="tl"/>
                </a:blipFill>
                <a:latin typeface="Book Antiqua"/>
              </a:rPr>
              <a:t>27</a:t>
            </a:r>
          </a:p>
        </p:txBody>
      </p:sp>
      <p:sp>
        <p:nvSpPr>
          <p:cNvPr id="43015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3016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3017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3018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301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 useBgFill="1">
        <p:nvSpPr>
          <p:cNvPr id="43020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43021" name="AutoShape 13"/>
          <p:cNvSpPr>
            <a:spLocks noChangeArrowheads="1"/>
          </p:cNvSpPr>
          <p:nvPr/>
        </p:nvSpPr>
        <p:spPr bwMode="auto">
          <a:xfrm rot="10800000">
            <a:off x="5072063" y="4786313"/>
            <a:ext cx="3816350" cy="1295400"/>
          </a:xfrm>
          <a:prstGeom prst="wedgeRectCallout">
            <a:avLst>
              <a:gd name="adj1" fmla="val 79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 eaLnBrk="1" hangingPunct="1"/>
            <a:endParaRPr lang="ru-RU" altLang="ru-RU" sz="3200" b="1">
              <a:solidFill>
                <a:srgbClr val="CC0000"/>
              </a:solidFill>
            </a:endParaRPr>
          </a:p>
          <a:p>
            <a:pPr algn="ctr" eaLnBrk="1" hangingPunct="1"/>
            <a:r>
              <a:rPr lang="ru-RU" altLang="ru-RU" sz="3200" b="1">
                <a:solidFill>
                  <a:srgbClr val="CC0000"/>
                </a:solidFill>
              </a:rPr>
              <a:t>вклад</a:t>
            </a:r>
          </a:p>
        </p:txBody>
      </p:sp>
      <p:sp>
        <p:nvSpPr>
          <p:cNvPr id="29710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3027" name="Rectangle 1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4302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>
                <a:solidFill>
                  <a:srgbClr val="FF0000"/>
                </a:solidFill>
              </a:rPr>
              <a:t>Продолжить игру</a:t>
            </a:r>
          </a:p>
        </p:txBody>
      </p:sp>
      <p:pic>
        <p:nvPicPr>
          <p:cNvPr id="29717" name="Picture 2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79500" y="3654425"/>
            <a:ext cx="2860675" cy="19034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430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utoUpdateAnimBg="0"/>
      <p:bldP spid="43011" grpId="0" build="p" animBg="1" autoUpdateAnimBg="0" advAuto="0"/>
      <p:bldP spid="43015" grpId="0" animBg="1" autoUpdateAnimBg="0"/>
      <p:bldP spid="43016" grpId="0" animBg="1" autoUpdateAnimBg="0"/>
      <p:bldP spid="43017" grpId="0" animBg="1" autoUpdateAnimBg="0"/>
      <p:bldP spid="43018" grpId="0" animBg="1" autoUpdateAnimBg="0"/>
      <p:bldP spid="43019" grpId="0" animBg="1" autoUpdateAnimBg="0"/>
      <p:bldP spid="43020" grpId="0" animBg="1" autoUpdateAnimBg="0"/>
      <p:bldP spid="43021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2487"/>
          </a:xfrm>
        </p:spPr>
        <p:txBody>
          <a:bodyPr/>
          <a:lstStyle/>
          <a:p>
            <a:pPr eaLnBrk="1" hangingPunct="1"/>
            <a:r>
              <a:rPr lang="ru-RU" alt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785938"/>
            <a:ext cx="8358188" cy="1571625"/>
          </a:xfrm>
          <a:solidFill>
            <a:srgbClr val="FF0000">
              <a:alpha val="39999"/>
            </a:srgbClr>
          </a:solidFill>
          <a:ln w="57150" cmpd="thickThin">
            <a:solidFill>
              <a:srgbClr val="FF0000"/>
            </a:solidFill>
          </a:ln>
        </p:spPr>
        <p:txBody>
          <a:bodyPr/>
          <a:lstStyle/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ru-RU" altLang="ru-RU" sz="4000" b="1" smtClean="0">
                <a:solidFill>
                  <a:schemeClr val="bg1"/>
                </a:solidFill>
              </a:rPr>
              <a:t>Приносить доходы стал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ru-RU" altLang="ru-RU" sz="4000" b="1" smtClean="0">
                <a:solidFill>
                  <a:schemeClr val="bg1"/>
                </a:solidFill>
              </a:rPr>
              <a:t>В банке папин ...</a:t>
            </a:r>
          </a:p>
        </p:txBody>
      </p:sp>
      <p:pic>
        <p:nvPicPr>
          <p:cNvPr id="30724" name="Picture 4" descr="J018925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0726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7"/>
                  <a:srcRect/>
                  <a:tile tx="0" ty="0" sx="100000" sy="100000" flip="none" algn="tl"/>
                </a:blipFill>
                <a:latin typeface="Book Antiqua"/>
              </a:rPr>
              <a:t>31</a:t>
            </a:r>
          </a:p>
        </p:txBody>
      </p:sp>
      <p:sp>
        <p:nvSpPr>
          <p:cNvPr id="44039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4040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4041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4042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404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 useBgFill="1">
        <p:nvSpPr>
          <p:cNvPr id="44044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44045" name="AutoShape 13"/>
          <p:cNvSpPr>
            <a:spLocks noChangeArrowheads="1"/>
          </p:cNvSpPr>
          <p:nvPr/>
        </p:nvSpPr>
        <p:spPr bwMode="auto">
          <a:xfrm rot="10800000">
            <a:off x="5148263" y="4797425"/>
            <a:ext cx="3384550" cy="1295400"/>
          </a:xfrm>
          <a:prstGeom prst="wedgeRectCallout">
            <a:avLst>
              <a:gd name="adj1" fmla="val -4083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 eaLnBrk="1" hangingPunct="1"/>
            <a:endParaRPr lang="ru-RU" altLang="ru-RU" sz="2400" b="1">
              <a:solidFill>
                <a:srgbClr val="CC0000"/>
              </a:solidFill>
            </a:endParaRPr>
          </a:p>
          <a:p>
            <a:pPr algn="ctr" eaLnBrk="1" hangingPunct="1"/>
            <a:r>
              <a:rPr lang="ru-RU" altLang="ru-RU" sz="3200" b="1">
                <a:solidFill>
                  <a:srgbClr val="CC0000"/>
                </a:solidFill>
              </a:rPr>
              <a:t>капитал</a:t>
            </a:r>
          </a:p>
        </p:txBody>
      </p:sp>
      <p:sp>
        <p:nvSpPr>
          <p:cNvPr id="30734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4051" name="Rectangle 1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4405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>
                <a:solidFill>
                  <a:srgbClr val="FF0000"/>
                </a:solidFill>
              </a:rPr>
              <a:t>Продолжить игру</a:t>
            </a:r>
          </a:p>
        </p:txBody>
      </p:sp>
      <p:pic>
        <p:nvPicPr>
          <p:cNvPr id="30742" name="Picture 2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71538" y="3429000"/>
            <a:ext cx="2678112" cy="2016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440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  <p:bldP spid="44035" grpId="0" build="p" animBg="1" autoUpdateAnimBg="0" advAuto="0"/>
      <p:bldP spid="44039" grpId="0" animBg="1" autoUpdateAnimBg="0"/>
      <p:bldP spid="44040" grpId="0" animBg="1" autoUpdateAnimBg="0"/>
      <p:bldP spid="44041" grpId="0" animBg="1" autoUpdateAnimBg="0"/>
      <p:bldP spid="44042" grpId="0" animBg="1" autoUpdateAnimBg="0"/>
      <p:bldP spid="44043" grpId="0" animBg="1" autoUpdateAnimBg="0"/>
      <p:bldP spid="44044" grpId="0" animBg="1" autoUpdateAnimBg="0"/>
      <p:bldP spid="44045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16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2916238" y="404813"/>
            <a:ext cx="3384550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884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Правила игры</a:t>
            </a:r>
          </a:p>
        </p:txBody>
      </p:sp>
      <p:sp>
        <p:nvSpPr>
          <p:cNvPr id="2065" name="Rectangle 17">
            <a:hlinkClick r:id="rId4" action="ppaction://hlinksldjump" tooltip="Щёлкни мышкой по кнопке и начнёшь игру &quot;АЛХИМИК&quot;"/>
          </p:cNvPr>
          <p:cNvSpPr>
            <a:spLocks noChangeArrowheads="1"/>
          </p:cNvSpPr>
          <p:nvPr/>
        </p:nvSpPr>
        <p:spPr bwMode="auto">
          <a:xfrm>
            <a:off x="6588125" y="6381750"/>
            <a:ext cx="1420813" cy="287338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/>
              <a:t>Начать игру</a:t>
            </a:r>
          </a:p>
        </p:txBody>
      </p:sp>
      <p:sp>
        <p:nvSpPr>
          <p:cNvPr id="13318" name="Text Box 19"/>
          <p:cNvSpPr txBox="1">
            <a:spLocks noChangeArrowheads="1"/>
          </p:cNvSpPr>
          <p:nvPr/>
        </p:nvSpPr>
        <p:spPr bwMode="auto">
          <a:xfrm>
            <a:off x="3881438" y="1773238"/>
            <a:ext cx="5262562" cy="3970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lang="ru-RU" altLang="ru-RU" sz="1600" b="1" i="1">
                <a:solidFill>
                  <a:srgbClr val="660033"/>
                </a:solidFill>
              </a:rPr>
              <a:t>1.</a:t>
            </a:r>
            <a:r>
              <a:rPr lang="ru-RU" altLang="ru-RU">
                <a:solidFill>
                  <a:srgbClr val="000099"/>
                </a:solidFill>
              </a:rPr>
              <a:t> Выбери ячейку с номером и щёлкни по нему мышкой.</a:t>
            </a:r>
          </a:p>
          <a:p>
            <a:pPr eaLnBrk="1" hangingPunct="1">
              <a:lnSpc>
                <a:spcPct val="140000"/>
              </a:lnSpc>
            </a:pPr>
            <a:r>
              <a:rPr lang="ru-RU" altLang="ru-RU" sz="1600" b="1" i="1">
                <a:solidFill>
                  <a:srgbClr val="660033"/>
                </a:solidFill>
              </a:rPr>
              <a:t>2.</a:t>
            </a:r>
            <a:r>
              <a:rPr lang="ru-RU" altLang="ru-RU">
                <a:solidFill>
                  <a:srgbClr val="000099"/>
                </a:solidFill>
              </a:rPr>
              <a:t> Прочитай вопрос.</a:t>
            </a:r>
          </a:p>
          <a:p>
            <a:pPr eaLnBrk="1" hangingPunct="1">
              <a:lnSpc>
                <a:spcPct val="140000"/>
              </a:lnSpc>
            </a:pPr>
            <a:r>
              <a:rPr lang="ru-RU" altLang="ru-RU" sz="1600" b="1" i="1">
                <a:solidFill>
                  <a:srgbClr val="C00000"/>
                </a:solidFill>
              </a:rPr>
              <a:t>3</a:t>
            </a:r>
            <a:r>
              <a:rPr lang="ru-RU" altLang="ru-RU" sz="1600" b="1" i="1">
                <a:solidFill>
                  <a:srgbClr val="660033"/>
                </a:solidFill>
              </a:rPr>
              <a:t>.</a:t>
            </a:r>
            <a:r>
              <a:rPr lang="ru-RU" altLang="ru-RU">
                <a:solidFill>
                  <a:srgbClr val="000099"/>
                </a:solidFill>
              </a:rPr>
              <a:t> Время на обдумывание – 5 секунд. </a:t>
            </a:r>
          </a:p>
          <a:p>
            <a:pPr eaLnBrk="1" hangingPunct="1">
              <a:lnSpc>
                <a:spcPct val="140000"/>
              </a:lnSpc>
            </a:pPr>
            <a:r>
              <a:rPr lang="ru-RU" altLang="ru-RU" sz="1600" b="1" i="1">
                <a:solidFill>
                  <a:srgbClr val="660033"/>
                </a:solidFill>
              </a:rPr>
              <a:t>4.</a:t>
            </a:r>
            <a:r>
              <a:rPr lang="ru-RU" altLang="ru-RU">
                <a:solidFill>
                  <a:srgbClr val="000099"/>
                </a:solidFill>
              </a:rPr>
              <a:t> После звукового сигнала дай устный ответ.</a:t>
            </a:r>
          </a:p>
          <a:p>
            <a:pPr eaLnBrk="1" hangingPunct="1">
              <a:lnSpc>
                <a:spcPct val="140000"/>
              </a:lnSpc>
            </a:pPr>
            <a:r>
              <a:rPr lang="ru-RU" altLang="ru-RU" sz="1600" b="1" i="1">
                <a:solidFill>
                  <a:srgbClr val="C00000"/>
                </a:solidFill>
              </a:rPr>
              <a:t>5</a:t>
            </a:r>
            <a:r>
              <a:rPr lang="ru-RU" altLang="ru-RU">
                <a:solidFill>
                  <a:srgbClr val="000099"/>
                </a:solidFill>
              </a:rPr>
              <a:t>. За каждый правильный ответ 10 баллов.</a:t>
            </a:r>
          </a:p>
          <a:p>
            <a:pPr eaLnBrk="1" hangingPunct="1">
              <a:lnSpc>
                <a:spcPct val="140000"/>
              </a:lnSpc>
            </a:pPr>
            <a:r>
              <a:rPr lang="ru-RU" altLang="ru-RU" sz="1600" b="1" i="1">
                <a:solidFill>
                  <a:srgbClr val="660033"/>
                </a:solidFill>
              </a:rPr>
              <a:t>6.</a:t>
            </a:r>
            <a:r>
              <a:rPr lang="ru-RU" altLang="ru-RU">
                <a:solidFill>
                  <a:srgbClr val="000099"/>
                </a:solidFill>
              </a:rPr>
              <a:t> Чтобы узнать правильный ответ, щёлкни мышкой по экрану. </a:t>
            </a:r>
          </a:p>
          <a:p>
            <a:pPr eaLnBrk="1" hangingPunct="1">
              <a:lnSpc>
                <a:spcPct val="140000"/>
              </a:lnSpc>
            </a:pPr>
            <a:r>
              <a:rPr lang="ru-RU" altLang="ru-RU" sz="1600" b="1" i="1">
                <a:solidFill>
                  <a:srgbClr val="660033"/>
                </a:solidFill>
              </a:rPr>
              <a:t>7.</a:t>
            </a:r>
            <a:r>
              <a:rPr lang="ru-RU" altLang="ru-RU">
                <a:solidFill>
                  <a:srgbClr val="000099"/>
                </a:solidFill>
              </a:rPr>
              <a:t> Чтобы продолжить игру, щёлкни мышкой </a:t>
            </a:r>
          </a:p>
          <a:p>
            <a:pPr eaLnBrk="1" hangingPunct="1">
              <a:lnSpc>
                <a:spcPct val="140000"/>
              </a:lnSpc>
            </a:pPr>
            <a:r>
              <a:rPr lang="ru-RU" altLang="ru-RU">
                <a:solidFill>
                  <a:srgbClr val="000099"/>
                </a:solidFill>
              </a:rPr>
              <a:t>по кнопке «Продолжить игру».</a:t>
            </a:r>
          </a:p>
        </p:txBody>
      </p:sp>
      <p:sp>
        <p:nvSpPr>
          <p:cNvPr id="2075" name="Rectangle 2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243888" y="6381750"/>
            <a:ext cx="701675" cy="287338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>
                <a:solidFill>
                  <a:srgbClr val="FF0000"/>
                </a:solidFill>
              </a:rPr>
              <a:t>Выход</a:t>
            </a:r>
          </a:p>
        </p:txBody>
      </p:sp>
      <p:sp>
        <p:nvSpPr>
          <p:cNvPr id="13322" name="WordArt 15"/>
          <p:cNvSpPr>
            <a:spLocks noChangeArrowheads="1" noChangeShapeType="1" noTextEdit="1"/>
          </p:cNvSpPr>
          <p:nvPr/>
        </p:nvSpPr>
        <p:spPr bwMode="auto">
          <a:xfrm>
            <a:off x="900113" y="785813"/>
            <a:ext cx="6840537" cy="987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884"/>
              </a:avLst>
            </a:prstTxWarp>
          </a:bodyPr>
          <a:lstStyle/>
          <a:p>
            <a:pPr algn="ctr"/>
            <a:endParaRPr lang="ru-RU" sz="3600" kern="10" dirty="0">
              <a:ln w="15875">
                <a:solidFill>
                  <a:schemeClr val="tx1"/>
                </a:solidFill>
                <a:round/>
                <a:headEnd/>
                <a:tailEnd/>
              </a:ln>
              <a:solidFill>
                <a:srgbClr val="4597A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13323" name="Picture 1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0825" y="2205038"/>
            <a:ext cx="3500438" cy="2449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2487"/>
          </a:xfrm>
        </p:spPr>
        <p:txBody>
          <a:bodyPr/>
          <a:lstStyle/>
          <a:p>
            <a:pPr eaLnBrk="1" hangingPunct="1"/>
            <a:r>
              <a:rPr lang="ru-RU" alt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714500"/>
            <a:ext cx="8429625" cy="1785938"/>
          </a:xfrm>
          <a:solidFill>
            <a:srgbClr val="FF0000">
              <a:alpha val="39999"/>
            </a:srgbClr>
          </a:solidFill>
          <a:ln w="57150" cmpd="thickThin">
            <a:solidFill>
              <a:srgbClr val="FF0000"/>
            </a:solidFill>
          </a:ln>
        </p:spPr>
        <p:txBody>
          <a:bodyPr/>
          <a:lstStyle/>
          <a:p>
            <a:pPr algn="ctr" eaLnBrk="1" hangingPunct="1">
              <a:lnSpc>
                <a:spcPct val="110000"/>
              </a:lnSpc>
              <a:buFontTx/>
              <a:buNone/>
            </a:pPr>
            <a:r>
              <a:rPr lang="ru-RU" altLang="ru-RU" sz="4000" b="1" smtClean="0">
                <a:solidFill>
                  <a:schemeClr val="bg1"/>
                </a:solidFill>
              </a:rPr>
              <a:t>Чтобы дом купить я смог,</a:t>
            </a:r>
          </a:p>
          <a:p>
            <a:pPr algn="ctr" eaLnBrk="1" hangingPunct="1">
              <a:lnSpc>
                <a:spcPct val="110000"/>
              </a:lnSpc>
              <a:buFontTx/>
              <a:buNone/>
            </a:pPr>
            <a:r>
              <a:rPr lang="ru-RU" altLang="ru-RU" sz="4000" b="1" smtClean="0">
                <a:solidFill>
                  <a:schemeClr val="bg1"/>
                </a:solidFill>
              </a:rPr>
              <a:t>Взял кредит, внеся ... </a:t>
            </a:r>
          </a:p>
        </p:txBody>
      </p:sp>
      <p:pic>
        <p:nvPicPr>
          <p:cNvPr id="31748" name="Picture 4" descr="J018925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1750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7"/>
                  <a:srcRect/>
                  <a:tile tx="0" ty="0" sx="100000" sy="100000" flip="none" algn="tl"/>
                </a:blipFill>
                <a:latin typeface="Book Antiqua"/>
              </a:rPr>
              <a:t>35</a:t>
            </a:r>
          </a:p>
        </p:txBody>
      </p:sp>
      <p:sp>
        <p:nvSpPr>
          <p:cNvPr id="45063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5064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5065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5066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506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 useBgFill="1">
        <p:nvSpPr>
          <p:cNvPr id="45068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45069" name="AutoShape 13"/>
          <p:cNvSpPr>
            <a:spLocks noChangeArrowheads="1"/>
          </p:cNvSpPr>
          <p:nvPr/>
        </p:nvSpPr>
        <p:spPr bwMode="auto">
          <a:xfrm rot="10800000">
            <a:off x="5357813" y="4857750"/>
            <a:ext cx="3311525" cy="1143000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 eaLnBrk="1" hangingPunct="1"/>
            <a:r>
              <a:rPr lang="ru-RU" altLang="ru-RU" sz="3200" b="1">
                <a:solidFill>
                  <a:srgbClr val="CC0000"/>
                </a:solidFill>
              </a:rPr>
              <a:t> залог</a:t>
            </a:r>
          </a:p>
        </p:txBody>
      </p:sp>
      <p:sp>
        <p:nvSpPr>
          <p:cNvPr id="31758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5075" name="Rectangle 1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4507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>
                <a:solidFill>
                  <a:srgbClr val="FF0000"/>
                </a:solidFill>
              </a:rPr>
              <a:t>Продолжить игру</a:t>
            </a:r>
          </a:p>
        </p:txBody>
      </p:sp>
      <p:pic>
        <p:nvPicPr>
          <p:cNvPr id="31768" name="Picture 2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79500" y="3695700"/>
            <a:ext cx="2628900" cy="1733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450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utoUpdateAnimBg="0"/>
      <p:bldP spid="45059" grpId="0" build="p" animBg="1" autoUpdateAnimBg="0" advAuto="0"/>
      <p:bldP spid="45063" grpId="0" animBg="1" autoUpdateAnimBg="0"/>
      <p:bldP spid="45064" grpId="0" animBg="1" autoUpdateAnimBg="0"/>
      <p:bldP spid="45065" grpId="0" animBg="1" autoUpdateAnimBg="0"/>
      <p:bldP spid="45066" grpId="0" animBg="1" autoUpdateAnimBg="0"/>
      <p:bldP spid="45067" grpId="0" animBg="1" autoUpdateAnimBg="0"/>
      <p:bldP spid="45068" grpId="0" animBg="1" autoUpdateAnimBg="0"/>
      <p:bldP spid="45069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2487"/>
          </a:xfrm>
        </p:spPr>
        <p:txBody>
          <a:bodyPr/>
          <a:lstStyle/>
          <a:p>
            <a:pPr eaLnBrk="1" hangingPunct="1"/>
            <a:r>
              <a:rPr lang="ru-RU" alt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692275"/>
            <a:ext cx="8607425" cy="1658938"/>
          </a:xfrm>
          <a:solidFill>
            <a:srgbClr val="00CC00">
              <a:alpha val="25882"/>
            </a:srgbClr>
          </a:solidFill>
          <a:ln w="57150" cmpd="thickThin">
            <a:solidFill>
              <a:srgbClr val="008000"/>
            </a:solidFill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4000" b="1" smtClean="0">
                <a:solidFill>
                  <a:srgbClr val="336600"/>
                </a:solidFill>
              </a:rPr>
              <a:t>В банке для всех вас висит прокламация: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4000" b="1" smtClean="0">
                <a:solidFill>
                  <a:srgbClr val="336600"/>
                </a:solidFill>
              </a:rPr>
              <a:t>«Деньги в кубышках съедает ...» </a:t>
            </a:r>
          </a:p>
        </p:txBody>
      </p:sp>
      <p:pic>
        <p:nvPicPr>
          <p:cNvPr id="32772" name="Picture 4" descr="J018925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2774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900113" y="765175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7"/>
                  <a:srcRect/>
                  <a:tile tx="0" ty="0" sx="100000" sy="100000" flip="none" algn="tl"/>
                </a:blipFill>
                <a:latin typeface="Book Antiqua"/>
              </a:rPr>
              <a:t>2</a:t>
            </a:r>
          </a:p>
        </p:txBody>
      </p:sp>
      <p:sp>
        <p:nvSpPr>
          <p:cNvPr id="4608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608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6089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6090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609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 useBgFill="1">
        <p:nvSpPr>
          <p:cNvPr id="46092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46093" name="AutoShape 13"/>
          <p:cNvSpPr>
            <a:spLocks noChangeArrowheads="1"/>
          </p:cNvSpPr>
          <p:nvPr/>
        </p:nvSpPr>
        <p:spPr bwMode="auto">
          <a:xfrm rot="10800000">
            <a:off x="5148263" y="4797425"/>
            <a:ext cx="3311525" cy="1295400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 eaLnBrk="1" hangingPunct="1">
              <a:lnSpc>
                <a:spcPct val="200000"/>
              </a:lnSpc>
            </a:pPr>
            <a:r>
              <a:rPr lang="ru-RU" altLang="ru-RU" sz="3200" b="1">
                <a:solidFill>
                  <a:srgbClr val="CC0000"/>
                </a:solidFill>
              </a:rPr>
              <a:t>инфляция</a:t>
            </a:r>
          </a:p>
        </p:txBody>
      </p:sp>
      <p:sp>
        <p:nvSpPr>
          <p:cNvPr id="32782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6099" name="Rectangle 1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46101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>
                <a:solidFill>
                  <a:srgbClr val="FF0000"/>
                </a:solidFill>
              </a:rPr>
              <a:t>Продолжить игру</a:t>
            </a:r>
          </a:p>
        </p:txBody>
      </p:sp>
      <p:pic>
        <p:nvPicPr>
          <p:cNvPr id="32791" name="Picture 2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31913" y="3490913"/>
            <a:ext cx="2670175" cy="2019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460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3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utoUpdateAnimBg="0"/>
      <p:bldP spid="46083" grpId="0" build="p" animBg="1" autoUpdateAnimBg="0" advAuto="0"/>
      <p:bldP spid="46087" grpId="0" animBg="1" autoUpdateAnimBg="0"/>
      <p:bldP spid="46088" grpId="0" animBg="1" autoUpdateAnimBg="0"/>
      <p:bldP spid="46089" grpId="0" animBg="1" autoUpdateAnimBg="0"/>
      <p:bldP spid="46090" grpId="0" animBg="1" autoUpdateAnimBg="0"/>
      <p:bldP spid="46091" grpId="0" animBg="1" autoUpdateAnimBg="0"/>
      <p:bldP spid="46092" grpId="0" animBg="1" autoUpdateAnimBg="0"/>
      <p:bldP spid="46093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2487"/>
          </a:xfrm>
        </p:spPr>
        <p:txBody>
          <a:bodyPr/>
          <a:lstStyle/>
          <a:p>
            <a:pPr eaLnBrk="1" hangingPunct="1"/>
            <a:r>
              <a:rPr lang="ru-RU" alt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714500"/>
            <a:ext cx="8286750" cy="1354138"/>
          </a:xfrm>
          <a:solidFill>
            <a:srgbClr val="00CC00">
              <a:alpha val="25882"/>
            </a:srgbClr>
          </a:solidFill>
          <a:ln w="57150" cmpd="thickThin">
            <a:solidFill>
              <a:srgbClr val="008000"/>
            </a:solidFill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3600" b="1" smtClean="0">
                <a:solidFill>
                  <a:srgbClr val="336600"/>
                </a:solidFill>
              </a:rPr>
              <a:t>Мебель купили, одежду, посуду.</a:t>
            </a:r>
            <a:br>
              <a:rPr lang="ru-RU" altLang="ru-RU" sz="3600" b="1" smtClean="0">
                <a:solidFill>
                  <a:srgbClr val="336600"/>
                </a:solidFill>
              </a:rPr>
            </a:br>
            <a:r>
              <a:rPr lang="ru-RU" altLang="ru-RU" sz="3600" b="1" smtClean="0">
                <a:solidFill>
                  <a:srgbClr val="336600"/>
                </a:solidFill>
              </a:rPr>
              <a:t>Брали для этого в банке мы ... </a:t>
            </a:r>
          </a:p>
        </p:txBody>
      </p:sp>
      <p:pic>
        <p:nvPicPr>
          <p:cNvPr id="33796" name="Picture 4" descr="J018925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3798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900113" y="765175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7"/>
                  <a:srcRect/>
                  <a:tile tx="0" ty="0" sx="100000" sy="100000" flip="none" algn="tl"/>
                </a:blipFill>
                <a:latin typeface="Book Antiqua"/>
              </a:rPr>
              <a:t>6</a:t>
            </a:r>
          </a:p>
        </p:txBody>
      </p:sp>
      <p:sp>
        <p:nvSpPr>
          <p:cNvPr id="47111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7112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711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711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711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 useBgFill="1">
        <p:nvSpPr>
          <p:cNvPr id="47116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47117" name="AutoShape 13"/>
          <p:cNvSpPr>
            <a:spLocks noChangeArrowheads="1"/>
          </p:cNvSpPr>
          <p:nvPr/>
        </p:nvSpPr>
        <p:spPr bwMode="auto">
          <a:xfrm rot="10800000">
            <a:off x="5000625" y="4857750"/>
            <a:ext cx="3889375" cy="785813"/>
          </a:xfrm>
          <a:prstGeom prst="wedgeRectCallout">
            <a:avLst>
              <a:gd name="adj1" fmla="val -861"/>
              <a:gd name="adj2" fmla="val 89806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 eaLnBrk="1" hangingPunct="1"/>
            <a:r>
              <a:rPr lang="ru-RU" altLang="ru-RU" sz="2800" b="1">
                <a:solidFill>
                  <a:srgbClr val="C00000"/>
                </a:solidFill>
              </a:rPr>
              <a:t>ссуду</a:t>
            </a:r>
          </a:p>
        </p:txBody>
      </p:sp>
      <p:sp>
        <p:nvSpPr>
          <p:cNvPr id="33806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7123" name="Rectangle 1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4712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>
                <a:solidFill>
                  <a:srgbClr val="FF0000"/>
                </a:solidFill>
              </a:rPr>
              <a:t>Продолжить игру</a:t>
            </a:r>
          </a:p>
        </p:txBody>
      </p:sp>
      <p:pic>
        <p:nvPicPr>
          <p:cNvPr id="33815" name="Picture 2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0563" y="3248025"/>
            <a:ext cx="3009900" cy="2252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471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utoUpdateAnimBg="0"/>
      <p:bldP spid="47107" grpId="0" build="p" animBg="1" autoUpdateAnimBg="0" advAuto="0"/>
      <p:bldP spid="47111" grpId="0" animBg="1" autoUpdateAnimBg="0"/>
      <p:bldP spid="47112" grpId="0" animBg="1" autoUpdateAnimBg="0"/>
      <p:bldP spid="47113" grpId="0" animBg="1" autoUpdateAnimBg="0"/>
      <p:bldP spid="47114" grpId="0" animBg="1" autoUpdateAnimBg="0"/>
      <p:bldP spid="47115" grpId="0" animBg="1" autoUpdateAnimBg="0"/>
      <p:bldP spid="47116" grpId="0" animBg="1" autoUpdateAnimBg="0"/>
      <p:bldP spid="47117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2487"/>
          </a:xfrm>
        </p:spPr>
        <p:txBody>
          <a:bodyPr/>
          <a:lstStyle/>
          <a:p>
            <a:pPr eaLnBrk="1" hangingPunct="1"/>
            <a:r>
              <a:rPr lang="ru-RU" alt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773238"/>
            <a:ext cx="8215312" cy="1223962"/>
          </a:xfrm>
          <a:solidFill>
            <a:srgbClr val="00CC00">
              <a:alpha val="25882"/>
            </a:srgbClr>
          </a:solidFill>
          <a:ln w="57150" cmpd="thickThin">
            <a:solidFill>
              <a:srgbClr val="008000"/>
            </a:solidFill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b="1" smtClean="0">
                <a:solidFill>
                  <a:srgbClr val="336600"/>
                </a:solidFill>
              </a:rPr>
              <a:t>Чтобы партнёров не мучили споры,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b="1" smtClean="0">
                <a:solidFill>
                  <a:srgbClr val="336600"/>
                </a:solidFill>
              </a:rPr>
              <a:t>Пишут юристы для них ... </a:t>
            </a:r>
          </a:p>
        </p:txBody>
      </p:sp>
      <p:pic>
        <p:nvPicPr>
          <p:cNvPr id="34820" name="Picture 4" descr="J018925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4822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7"/>
                  <a:srcRect/>
                  <a:tile tx="0" ty="0" sx="100000" sy="100000" flip="none" algn="tl"/>
                </a:blipFill>
                <a:latin typeface="Book Antiqua"/>
              </a:rPr>
              <a:t>10</a:t>
            </a:r>
          </a:p>
        </p:txBody>
      </p:sp>
      <p:sp>
        <p:nvSpPr>
          <p:cNvPr id="48135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8136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8137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8138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813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 useBgFill="1">
        <p:nvSpPr>
          <p:cNvPr id="48140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48141" name="AutoShape 13"/>
          <p:cNvSpPr>
            <a:spLocks noChangeArrowheads="1"/>
          </p:cNvSpPr>
          <p:nvPr/>
        </p:nvSpPr>
        <p:spPr bwMode="auto">
          <a:xfrm rot="10800000">
            <a:off x="5148263" y="4581525"/>
            <a:ext cx="3311525" cy="1204913"/>
          </a:xfrm>
          <a:prstGeom prst="wedgeRectCallout">
            <a:avLst>
              <a:gd name="adj1" fmla="val -5278"/>
              <a:gd name="adj2" fmla="val 65861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 eaLnBrk="1" hangingPunct="1">
              <a:lnSpc>
                <a:spcPct val="150000"/>
              </a:lnSpc>
            </a:pPr>
            <a:r>
              <a:rPr lang="ru-RU" altLang="ru-RU" sz="2400" b="1">
                <a:solidFill>
                  <a:srgbClr val="CC0000"/>
                </a:solidFill>
              </a:rPr>
              <a:t>договоры                                                                                                                        </a:t>
            </a:r>
          </a:p>
        </p:txBody>
      </p:sp>
      <p:sp>
        <p:nvSpPr>
          <p:cNvPr id="34830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8147" name="Rectangle 1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4814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>
                <a:solidFill>
                  <a:srgbClr val="FF0000"/>
                </a:solidFill>
              </a:rPr>
              <a:t>Продолжить игру</a:t>
            </a:r>
          </a:p>
        </p:txBody>
      </p:sp>
      <p:pic>
        <p:nvPicPr>
          <p:cNvPr id="34838" name="Picture 2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04888" y="3071813"/>
            <a:ext cx="3168650" cy="2438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481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3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utoUpdateAnimBg="0"/>
      <p:bldP spid="48131" grpId="0" build="p" animBg="1" autoUpdateAnimBg="0" advAuto="0"/>
      <p:bldP spid="48135" grpId="0" animBg="1" autoUpdateAnimBg="0"/>
      <p:bldP spid="48136" grpId="0" animBg="1" autoUpdateAnimBg="0"/>
      <p:bldP spid="48137" grpId="0" animBg="1" autoUpdateAnimBg="0"/>
      <p:bldP spid="48138" grpId="0" animBg="1" autoUpdateAnimBg="0"/>
      <p:bldP spid="48139" grpId="0" animBg="1" autoUpdateAnimBg="0"/>
      <p:bldP spid="48140" grpId="0" animBg="1" autoUpdateAnimBg="0"/>
      <p:bldP spid="48141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2487"/>
          </a:xfrm>
        </p:spPr>
        <p:txBody>
          <a:bodyPr/>
          <a:lstStyle/>
          <a:p>
            <a:pPr eaLnBrk="1" hangingPunct="1"/>
            <a:r>
              <a:rPr lang="ru-RU" alt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785938"/>
            <a:ext cx="8358187" cy="1714500"/>
          </a:xfrm>
          <a:solidFill>
            <a:srgbClr val="00CC00">
              <a:alpha val="25882"/>
            </a:srgbClr>
          </a:solidFill>
          <a:ln w="57150" cmpd="thickThin">
            <a:solidFill>
              <a:srgbClr val="008000"/>
            </a:solidFill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3600" b="1" smtClean="0">
                <a:solidFill>
                  <a:srgbClr val="336600"/>
                </a:solidFill>
              </a:rPr>
              <a:t>На рубль - копейки, на доллары - центы,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3600" b="1" smtClean="0">
                <a:solidFill>
                  <a:srgbClr val="336600"/>
                </a:solidFill>
              </a:rPr>
              <a:t>Бегут-набегают в банке ... </a:t>
            </a:r>
          </a:p>
        </p:txBody>
      </p:sp>
      <p:pic>
        <p:nvPicPr>
          <p:cNvPr id="35844" name="Picture 4" descr="J018925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5846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7"/>
                  <a:srcRect/>
                  <a:tile tx="0" ty="0" sx="100000" sy="100000" flip="none" algn="tl"/>
                </a:blipFill>
                <a:latin typeface="Book Antiqua"/>
              </a:rPr>
              <a:t>18</a:t>
            </a:r>
          </a:p>
        </p:txBody>
      </p:sp>
      <p:sp>
        <p:nvSpPr>
          <p:cNvPr id="49159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9160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9161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9162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916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 useBgFill="1">
        <p:nvSpPr>
          <p:cNvPr id="49164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49165" name="AutoShape 13"/>
          <p:cNvSpPr>
            <a:spLocks noChangeArrowheads="1"/>
          </p:cNvSpPr>
          <p:nvPr/>
        </p:nvSpPr>
        <p:spPr bwMode="auto">
          <a:xfrm rot="10800000">
            <a:off x="5219700" y="4929188"/>
            <a:ext cx="3744913" cy="803275"/>
          </a:xfrm>
          <a:prstGeom prst="wedgeRectCallout">
            <a:avLst>
              <a:gd name="adj1" fmla="val -907"/>
              <a:gd name="adj2" fmla="val 102273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 eaLnBrk="1" hangingPunct="1">
              <a:lnSpc>
                <a:spcPct val="170000"/>
              </a:lnSpc>
            </a:pPr>
            <a:r>
              <a:rPr lang="ru-RU" altLang="ru-RU" sz="2400" b="1">
                <a:solidFill>
                  <a:srgbClr val="CC0000"/>
                </a:solidFill>
              </a:rPr>
              <a:t>проценты</a:t>
            </a:r>
          </a:p>
        </p:txBody>
      </p:sp>
      <p:sp>
        <p:nvSpPr>
          <p:cNvPr id="35854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9171" name="Rectangle 1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4917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>
                <a:solidFill>
                  <a:srgbClr val="FF0000"/>
                </a:solidFill>
              </a:rPr>
              <a:t>Продолжить игру</a:t>
            </a:r>
          </a:p>
        </p:txBody>
      </p:sp>
      <p:pic>
        <p:nvPicPr>
          <p:cNvPr id="35862" name="Picture 2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35088" y="3611563"/>
            <a:ext cx="2390775" cy="1914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491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0"/>
                                        <p:tgtEl>
                                          <p:spTgt spid="3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autoUpdateAnimBg="0"/>
      <p:bldP spid="49155" grpId="0" build="p" animBg="1" autoUpdateAnimBg="0" advAuto="0"/>
      <p:bldP spid="49159" grpId="0" animBg="1" autoUpdateAnimBg="0"/>
      <p:bldP spid="49160" grpId="0" animBg="1" autoUpdateAnimBg="0"/>
      <p:bldP spid="49161" grpId="0" animBg="1" autoUpdateAnimBg="0"/>
      <p:bldP spid="49162" grpId="0" animBg="1" autoUpdateAnimBg="0"/>
      <p:bldP spid="49163" grpId="0" animBg="1" autoUpdateAnimBg="0"/>
      <p:bldP spid="49164" grpId="0" animBg="1" autoUpdateAnimBg="0"/>
      <p:bldP spid="49165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2487"/>
          </a:xfrm>
        </p:spPr>
        <p:txBody>
          <a:bodyPr/>
          <a:lstStyle/>
          <a:p>
            <a:pPr eaLnBrk="1" hangingPunct="1"/>
            <a:r>
              <a:rPr lang="ru-RU" alt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714500"/>
            <a:ext cx="8501062" cy="1644650"/>
          </a:xfrm>
          <a:solidFill>
            <a:srgbClr val="00CC00">
              <a:alpha val="25882"/>
            </a:srgbClr>
          </a:solidFill>
          <a:ln w="57150" cmpd="thickThin">
            <a:solidFill>
              <a:srgbClr val="008000"/>
            </a:solidFill>
          </a:ln>
        </p:spPr>
        <p:txBody>
          <a:bodyPr/>
          <a:lstStyle/>
          <a:p>
            <a:pPr algn="ctr" eaLnBrk="1" hangingPunct="1">
              <a:lnSpc>
                <a:spcPct val="110000"/>
              </a:lnSpc>
              <a:buFontTx/>
              <a:buNone/>
            </a:pPr>
            <a:r>
              <a:rPr lang="ru-RU" altLang="ru-RU" b="1" smtClean="0">
                <a:solidFill>
                  <a:srgbClr val="336600"/>
                </a:solidFill>
              </a:rPr>
              <a:t>Из какого аппарата</a:t>
            </a:r>
          </a:p>
          <a:p>
            <a:pPr algn="ctr" eaLnBrk="1" hangingPunct="1">
              <a:lnSpc>
                <a:spcPct val="110000"/>
              </a:lnSpc>
              <a:buFontTx/>
              <a:buNone/>
            </a:pPr>
            <a:r>
              <a:rPr lang="ru-RU" altLang="ru-RU" b="1" smtClean="0">
                <a:solidFill>
                  <a:srgbClr val="336600"/>
                </a:solidFill>
              </a:rPr>
              <a:t>Выдаётся нам зарплата? </a:t>
            </a:r>
          </a:p>
        </p:txBody>
      </p:sp>
      <p:pic>
        <p:nvPicPr>
          <p:cNvPr id="36868" name="Picture 4" descr="J018925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6870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7"/>
                  <a:srcRect/>
                  <a:tile tx="0" ty="0" sx="100000" sy="100000" flip="none" algn="tl"/>
                </a:blipFill>
                <a:latin typeface="Book Antiqua"/>
              </a:rPr>
              <a:t>26</a:t>
            </a:r>
          </a:p>
        </p:txBody>
      </p:sp>
      <p:sp>
        <p:nvSpPr>
          <p:cNvPr id="50183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0184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0185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0186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018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 useBgFill="1">
        <p:nvSpPr>
          <p:cNvPr id="50188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50189" name="AutoShape 13"/>
          <p:cNvSpPr>
            <a:spLocks noChangeArrowheads="1"/>
          </p:cNvSpPr>
          <p:nvPr/>
        </p:nvSpPr>
        <p:spPr bwMode="auto">
          <a:xfrm rot="10800000">
            <a:off x="5148263" y="4797425"/>
            <a:ext cx="3311525" cy="989013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 eaLnBrk="1" hangingPunct="1"/>
            <a:r>
              <a:rPr lang="ru-RU" altLang="ru-RU" sz="2800" b="1">
                <a:solidFill>
                  <a:srgbClr val="CC0000"/>
                </a:solidFill>
              </a:rPr>
              <a:t>банкомат </a:t>
            </a:r>
          </a:p>
        </p:txBody>
      </p:sp>
      <p:sp>
        <p:nvSpPr>
          <p:cNvPr id="36878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0195" name="Rectangle 1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5019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>
                <a:solidFill>
                  <a:srgbClr val="FF0000"/>
                </a:solidFill>
              </a:rPr>
              <a:t>Продолжить игру</a:t>
            </a:r>
          </a:p>
        </p:txBody>
      </p:sp>
      <p:pic>
        <p:nvPicPr>
          <p:cNvPr id="36886" name="Picture 2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73125" y="3549650"/>
            <a:ext cx="3076575" cy="2039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501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3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utoUpdateAnimBg="0"/>
      <p:bldP spid="50179" grpId="0" build="p" animBg="1" autoUpdateAnimBg="0" advAuto="0"/>
      <p:bldP spid="50183" grpId="0" animBg="1" autoUpdateAnimBg="0"/>
      <p:bldP spid="50184" grpId="0" animBg="1" autoUpdateAnimBg="0"/>
      <p:bldP spid="50185" grpId="0" animBg="1" autoUpdateAnimBg="0"/>
      <p:bldP spid="50186" grpId="0" animBg="1" autoUpdateAnimBg="0"/>
      <p:bldP spid="50187" grpId="0" animBg="1" autoUpdateAnimBg="0"/>
      <p:bldP spid="50188" grpId="0" animBg="1" autoUpdateAnimBg="0"/>
      <p:bldP spid="50189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2487"/>
          </a:xfrm>
        </p:spPr>
        <p:txBody>
          <a:bodyPr/>
          <a:lstStyle/>
          <a:p>
            <a:pPr eaLnBrk="1" hangingPunct="1"/>
            <a:r>
              <a:rPr lang="ru-RU" alt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714500"/>
            <a:ext cx="8286750" cy="1644650"/>
          </a:xfrm>
          <a:solidFill>
            <a:srgbClr val="00CC00">
              <a:alpha val="25882"/>
            </a:srgbClr>
          </a:solidFill>
          <a:ln w="57150" cmpd="thickThin">
            <a:solidFill>
              <a:srgbClr val="008000"/>
            </a:solidFill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2400" b="1" smtClean="0">
                <a:solidFill>
                  <a:srgbClr val="336600"/>
                </a:solidFill>
              </a:rPr>
              <a:t>Дядя Коля – нумизмат.</a:t>
            </a:r>
            <a:br>
              <a:rPr lang="ru-RU" altLang="ru-RU" sz="2400" b="1" smtClean="0">
                <a:solidFill>
                  <a:srgbClr val="336600"/>
                </a:solidFill>
              </a:rPr>
            </a:br>
            <a:r>
              <a:rPr lang="ru-RU" altLang="ru-RU" sz="2400" b="1" smtClean="0">
                <a:solidFill>
                  <a:srgbClr val="336600"/>
                </a:solidFill>
              </a:rPr>
              <a:t> Значит, каждый экспонат,</a:t>
            </a:r>
            <a:br>
              <a:rPr lang="ru-RU" altLang="ru-RU" sz="2400" b="1" smtClean="0">
                <a:solidFill>
                  <a:srgbClr val="336600"/>
                </a:solidFill>
              </a:rPr>
            </a:br>
            <a:r>
              <a:rPr lang="ru-RU" altLang="ru-RU" sz="2400" b="1" smtClean="0">
                <a:solidFill>
                  <a:srgbClr val="336600"/>
                </a:solidFill>
              </a:rPr>
              <a:t>Я скажу вам по секрету,</a:t>
            </a:r>
            <a:br>
              <a:rPr lang="ru-RU" altLang="ru-RU" sz="2400" b="1" smtClean="0">
                <a:solidFill>
                  <a:srgbClr val="336600"/>
                </a:solidFill>
              </a:rPr>
            </a:br>
            <a:r>
              <a:rPr lang="ru-RU" altLang="ru-RU" sz="2400" b="1" smtClean="0">
                <a:solidFill>
                  <a:srgbClr val="336600"/>
                </a:solidFill>
              </a:rPr>
              <a:t>Называется…</a:t>
            </a:r>
            <a:br>
              <a:rPr lang="ru-RU" altLang="ru-RU" sz="2400" b="1" smtClean="0">
                <a:solidFill>
                  <a:srgbClr val="336600"/>
                </a:solidFill>
              </a:rPr>
            </a:br>
            <a:endParaRPr lang="ru-RU" altLang="ru-RU" sz="3600" b="1" smtClean="0">
              <a:solidFill>
                <a:srgbClr val="336600"/>
              </a:solidFill>
            </a:endParaRPr>
          </a:p>
        </p:txBody>
      </p:sp>
      <p:pic>
        <p:nvPicPr>
          <p:cNvPr id="37892" name="Picture 4" descr="J018925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7894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7"/>
                  <a:srcRect/>
                  <a:tile tx="0" ty="0" sx="100000" sy="100000" flip="none" algn="tl"/>
                </a:blipFill>
                <a:latin typeface="Book Antiqua"/>
              </a:rPr>
              <a:t>29</a:t>
            </a:r>
          </a:p>
        </p:txBody>
      </p:sp>
      <p:sp>
        <p:nvSpPr>
          <p:cNvPr id="5120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120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1209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1210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121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 useBgFill="1">
        <p:nvSpPr>
          <p:cNvPr id="51212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51213" name="AutoShape 13"/>
          <p:cNvSpPr>
            <a:spLocks noChangeArrowheads="1"/>
          </p:cNvSpPr>
          <p:nvPr/>
        </p:nvSpPr>
        <p:spPr bwMode="auto">
          <a:xfrm rot="10800000">
            <a:off x="4932363" y="4797425"/>
            <a:ext cx="4032250" cy="1131888"/>
          </a:xfrm>
          <a:prstGeom prst="wedgeRectCallout">
            <a:avLst>
              <a:gd name="adj1" fmla="val -829"/>
              <a:gd name="adj2" fmla="val 81861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 eaLnBrk="1" hangingPunct="1">
              <a:lnSpc>
                <a:spcPct val="200000"/>
              </a:lnSpc>
            </a:pPr>
            <a:r>
              <a:rPr lang="ru-RU" altLang="ru-RU" sz="3200" b="1">
                <a:solidFill>
                  <a:srgbClr val="CC0000"/>
                </a:solidFill>
              </a:rPr>
              <a:t>монета</a:t>
            </a:r>
          </a:p>
        </p:txBody>
      </p:sp>
      <p:sp>
        <p:nvSpPr>
          <p:cNvPr id="37902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1219" name="Rectangle 1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51221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>
                <a:solidFill>
                  <a:srgbClr val="FF0000"/>
                </a:solidFill>
              </a:rPr>
              <a:t>Продолжить игру</a:t>
            </a:r>
          </a:p>
        </p:txBody>
      </p:sp>
      <p:pic>
        <p:nvPicPr>
          <p:cNvPr id="37910" name="Picture 2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85900" y="3503613"/>
            <a:ext cx="2057400" cy="2057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512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3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autoUpdateAnimBg="0"/>
      <p:bldP spid="51203" grpId="0" build="p" animBg="1" autoUpdateAnimBg="0" advAuto="0"/>
      <p:bldP spid="51207" grpId="0" animBg="1" autoUpdateAnimBg="0"/>
      <p:bldP spid="51208" grpId="0" animBg="1" autoUpdateAnimBg="0"/>
      <p:bldP spid="51209" grpId="0" animBg="1" autoUpdateAnimBg="0"/>
      <p:bldP spid="51210" grpId="0" animBg="1" autoUpdateAnimBg="0"/>
      <p:bldP spid="51211" grpId="0" animBg="1" autoUpdateAnimBg="0"/>
      <p:bldP spid="51212" grpId="0" animBg="1" autoUpdateAnimBg="0"/>
      <p:bldP spid="51213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2487"/>
          </a:xfrm>
        </p:spPr>
        <p:txBody>
          <a:bodyPr/>
          <a:lstStyle/>
          <a:p>
            <a:pPr eaLnBrk="1" hangingPunct="1"/>
            <a:r>
              <a:rPr lang="ru-RU" alt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643063"/>
            <a:ext cx="8286750" cy="2578100"/>
          </a:xfrm>
          <a:solidFill>
            <a:srgbClr val="00CC00">
              <a:alpha val="25882"/>
            </a:srgbClr>
          </a:solidFill>
          <a:ln w="57150" cmpd="thickThin">
            <a:solidFill>
              <a:srgbClr val="008000"/>
            </a:solidFill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b="1" smtClean="0">
                <a:solidFill>
                  <a:srgbClr val="003300"/>
                </a:solidFill>
              </a:rPr>
              <a:t>Государственный денежный склад,</a:t>
            </a:r>
          </a:p>
          <a:p>
            <a:pPr algn="ctr" eaLnBrk="1" hangingPunct="1">
              <a:buFontTx/>
              <a:buNone/>
            </a:pPr>
            <a:r>
              <a:rPr lang="ru-RU" altLang="ru-RU" b="1" smtClean="0">
                <a:solidFill>
                  <a:srgbClr val="003300"/>
                </a:solidFill>
              </a:rPr>
              <a:t>Если полон, народ очень рад.</a:t>
            </a:r>
          </a:p>
          <a:p>
            <a:pPr algn="ctr" eaLnBrk="1" hangingPunct="1">
              <a:buFontTx/>
              <a:buNone/>
            </a:pPr>
            <a:r>
              <a:rPr lang="ru-RU" altLang="ru-RU" b="1" smtClean="0">
                <a:solidFill>
                  <a:srgbClr val="003300"/>
                </a:solidFill>
              </a:rPr>
              <a:t>И налоги растут неспроста,</a:t>
            </a:r>
          </a:p>
          <a:p>
            <a:pPr algn="ctr" eaLnBrk="1" hangingPunct="1">
              <a:buFontTx/>
              <a:buNone/>
            </a:pPr>
            <a:r>
              <a:rPr lang="ru-RU" altLang="ru-RU" b="1" smtClean="0">
                <a:solidFill>
                  <a:srgbClr val="003300"/>
                </a:solidFill>
              </a:rPr>
              <a:t>Если вдруг она стала пуста. </a:t>
            </a:r>
          </a:p>
        </p:txBody>
      </p:sp>
      <p:pic>
        <p:nvPicPr>
          <p:cNvPr id="38916" name="Picture 4" descr="J018925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8918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7"/>
                  <a:srcRect/>
                  <a:tile tx="0" ty="0" sx="100000" sy="100000" flip="none" algn="tl"/>
                </a:blipFill>
                <a:latin typeface="Book Antiqua"/>
              </a:rPr>
              <a:t>34</a:t>
            </a:r>
          </a:p>
        </p:txBody>
      </p:sp>
      <p:sp>
        <p:nvSpPr>
          <p:cNvPr id="52231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2232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223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223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223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 useBgFill="1">
        <p:nvSpPr>
          <p:cNvPr id="52236" name="Rectangle 12"/>
          <p:cNvSpPr>
            <a:spLocks noChangeArrowheads="1"/>
          </p:cNvSpPr>
          <p:nvPr/>
        </p:nvSpPr>
        <p:spPr bwMode="auto">
          <a:xfrm>
            <a:off x="4660900" y="4437063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52237" name="AutoShape 13"/>
          <p:cNvSpPr>
            <a:spLocks noChangeArrowheads="1"/>
          </p:cNvSpPr>
          <p:nvPr/>
        </p:nvSpPr>
        <p:spPr bwMode="auto">
          <a:xfrm rot="10800000">
            <a:off x="5003800" y="5554663"/>
            <a:ext cx="3744913" cy="530225"/>
          </a:xfrm>
          <a:prstGeom prst="wedgeRectCallout">
            <a:avLst>
              <a:gd name="adj1" fmla="val -3565"/>
              <a:gd name="adj2" fmla="val 132185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 eaLnBrk="1" hangingPunct="1"/>
            <a:r>
              <a:rPr lang="ru-RU" altLang="ru-RU" sz="3200" b="1">
                <a:solidFill>
                  <a:srgbClr val="CC0000"/>
                </a:solidFill>
              </a:rPr>
              <a:t> казна</a:t>
            </a:r>
            <a:endParaRPr lang="ru-RU" altLang="ru-RU" sz="3000" b="1">
              <a:solidFill>
                <a:srgbClr val="CC0000"/>
              </a:solidFill>
            </a:endParaRPr>
          </a:p>
        </p:txBody>
      </p:sp>
      <p:sp>
        <p:nvSpPr>
          <p:cNvPr id="38926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2243" name="Rectangle 1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5224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522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autoUpdateAnimBg="0"/>
      <p:bldP spid="52227" grpId="0" build="p" animBg="1" autoUpdateAnimBg="0" advAuto="0"/>
      <p:bldP spid="52231" grpId="0" animBg="1" autoUpdateAnimBg="0"/>
      <p:bldP spid="52232" grpId="0" animBg="1" autoUpdateAnimBg="0"/>
      <p:bldP spid="52233" grpId="0" animBg="1" autoUpdateAnimBg="0"/>
      <p:bldP spid="52234" grpId="0" animBg="1" autoUpdateAnimBg="0"/>
      <p:bldP spid="52235" grpId="0" animBg="1" autoUpdateAnimBg="0"/>
      <p:bldP spid="52236" grpId="0" animBg="1" autoUpdateAnimBg="0"/>
      <p:bldP spid="52237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2487"/>
          </a:xfrm>
        </p:spPr>
        <p:txBody>
          <a:bodyPr/>
          <a:lstStyle/>
          <a:p>
            <a:pPr eaLnBrk="1" hangingPunct="1"/>
            <a:r>
              <a:rPr lang="ru-RU" alt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800" y="1592263"/>
            <a:ext cx="8572500" cy="1981200"/>
          </a:xfrm>
          <a:solidFill>
            <a:srgbClr val="0066FF">
              <a:alpha val="18823"/>
            </a:srgbClr>
          </a:solidFill>
          <a:ln w="57150" cmpd="thickThin">
            <a:solidFill>
              <a:srgbClr val="0000FF"/>
            </a:solidFill>
          </a:ln>
        </p:spPr>
        <p:txBody>
          <a:bodyPr/>
          <a:lstStyle/>
          <a:p>
            <a:pPr algn="ctr" eaLnBrk="1" hangingPunct="1">
              <a:lnSpc>
                <a:spcPts val="2400"/>
              </a:lnSpc>
              <a:buFontTx/>
              <a:buNone/>
            </a:pPr>
            <a:r>
              <a:rPr lang="ru-RU" altLang="ru-RU" b="1" smtClean="0">
                <a:solidFill>
                  <a:srgbClr val="002060"/>
                </a:solidFill>
              </a:rPr>
              <a:t/>
            </a:r>
            <a:br>
              <a:rPr lang="ru-RU" altLang="ru-RU" b="1" smtClean="0">
                <a:solidFill>
                  <a:srgbClr val="002060"/>
                </a:solidFill>
              </a:rPr>
            </a:br>
            <a:r>
              <a:rPr lang="ru-RU" altLang="ru-RU" b="1" smtClean="0">
                <a:solidFill>
                  <a:srgbClr val="002060"/>
                </a:solidFill>
              </a:rPr>
              <a:t>Чтоб хранить свои доходы</a:t>
            </a:r>
          </a:p>
          <a:p>
            <a:pPr algn="ctr" eaLnBrk="1" hangingPunct="1">
              <a:lnSpc>
                <a:spcPts val="2400"/>
              </a:lnSpc>
              <a:buFontTx/>
              <a:buNone/>
            </a:pPr>
            <a:r>
              <a:rPr lang="ru-RU" altLang="ru-RU" b="1" smtClean="0">
                <a:solidFill>
                  <a:srgbClr val="002060"/>
                </a:solidFill>
              </a:rPr>
              <a:t>На карманные расходы,</a:t>
            </a:r>
          </a:p>
          <a:p>
            <a:pPr algn="ctr" eaLnBrk="1" hangingPunct="1">
              <a:lnSpc>
                <a:spcPts val="2400"/>
              </a:lnSpc>
              <a:buFontTx/>
              <a:buNone/>
            </a:pPr>
            <a:r>
              <a:rPr lang="ru-RU" altLang="ru-RU" b="1" smtClean="0">
                <a:solidFill>
                  <a:srgbClr val="002060"/>
                </a:solidFill>
              </a:rPr>
              <a:t>Хрюшка требуется мне,</a:t>
            </a:r>
          </a:p>
          <a:p>
            <a:pPr algn="ctr" eaLnBrk="1" hangingPunct="1">
              <a:lnSpc>
                <a:spcPts val="2400"/>
              </a:lnSpc>
              <a:buFontTx/>
              <a:buNone/>
            </a:pPr>
            <a:r>
              <a:rPr lang="ru-RU" altLang="ru-RU" b="1" smtClean="0">
                <a:solidFill>
                  <a:srgbClr val="002060"/>
                </a:solidFill>
              </a:rPr>
              <a:t>Та, что с дыркой на спине.  </a:t>
            </a:r>
          </a:p>
        </p:txBody>
      </p:sp>
      <p:pic>
        <p:nvPicPr>
          <p:cNvPr id="39940" name="Picture 4" descr="J018925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9942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900113" y="765175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7"/>
                  <a:srcRect/>
                  <a:tile tx="0" ty="0" sx="100000" sy="100000" flip="none" algn="tl"/>
                </a:blipFill>
                <a:latin typeface="Book Antiqua"/>
              </a:rPr>
              <a:t>4</a:t>
            </a:r>
          </a:p>
        </p:txBody>
      </p:sp>
      <p:sp>
        <p:nvSpPr>
          <p:cNvPr id="53255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3256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3257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3258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325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 useBgFill="1">
        <p:nvSpPr>
          <p:cNvPr id="53260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53261" name="AutoShape 13"/>
          <p:cNvSpPr>
            <a:spLocks noChangeArrowheads="1"/>
          </p:cNvSpPr>
          <p:nvPr/>
        </p:nvSpPr>
        <p:spPr bwMode="auto">
          <a:xfrm rot="10800000">
            <a:off x="5148263" y="4700588"/>
            <a:ext cx="3311525" cy="936625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 eaLnBrk="1" hangingPunct="1">
              <a:lnSpc>
                <a:spcPct val="180000"/>
              </a:lnSpc>
            </a:pPr>
            <a:r>
              <a:rPr lang="ru-RU" altLang="ru-RU" sz="2800" b="1">
                <a:solidFill>
                  <a:srgbClr val="CC0000"/>
                </a:solidFill>
              </a:rPr>
              <a:t>копилка</a:t>
            </a:r>
          </a:p>
        </p:txBody>
      </p:sp>
      <p:sp>
        <p:nvSpPr>
          <p:cNvPr id="39950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3267" name="Rectangle 1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5326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>
                <a:solidFill>
                  <a:srgbClr val="FF0000"/>
                </a:solidFill>
              </a:rPr>
              <a:t>Продолжить игру</a:t>
            </a:r>
          </a:p>
        </p:txBody>
      </p:sp>
      <p:pic>
        <p:nvPicPr>
          <p:cNvPr id="39959" name="Picture 23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1589088" y="3700463"/>
            <a:ext cx="1776412" cy="1744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532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39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utoUpdateAnimBg="0"/>
      <p:bldP spid="53251" grpId="0" build="p" animBg="1" autoUpdateAnimBg="0" advAuto="0"/>
      <p:bldP spid="53255" grpId="0" animBg="1" autoUpdateAnimBg="0"/>
      <p:bldP spid="53256" grpId="0" animBg="1" autoUpdateAnimBg="0"/>
      <p:bldP spid="53257" grpId="0" animBg="1" autoUpdateAnimBg="0"/>
      <p:bldP spid="53258" grpId="0" animBg="1" autoUpdateAnimBg="0"/>
      <p:bldP spid="53259" grpId="0" animBg="1" autoUpdateAnimBg="0"/>
      <p:bldP spid="53260" grpId="0" animBg="1" autoUpdateAnimBg="0"/>
      <p:bldP spid="53261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2487"/>
          </a:xfrm>
        </p:spPr>
        <p:txBody>
          <a:bodyPr/>
          <a:lstStyle/>
          <a:p>
            <a:pPr eaLnBrk="1" hangingPunct="1"/>
            <a:r>
              <a:rPr lang="ru-RU" alt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1714500"/>
            <a:ext cx="8858250" cy="1138238"/>
          </a:xfrm>
          <a:solidFill>
            <a:srgbClr val="0066FF">
              <a:alpha val="18823"/>
            </a:srgbClr>
          </a:solidFill>
          <a:ln w="57150" cmpd="thickThin">
            <a:solidFill>
              <a:srgbClr val="0000FF"/>
            </a:solidFill>
          </a:ln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b="1" smtClean="0">
                <a:solidFill>
                  <a:srgbClr val="002060"/>
                </a:solidFill>
              </a:rPr>
              <a:t>Расчёт зарплаты - знать пора -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b="1" smtClean="0">
                <a:solidFill>
                  <a:srgbClr val="002060"/>
                </a:solidFill>
              </a:rPr>
              <a:t>Проводят в срок ... </a:t>
            </a:r>
          </a:p>
        </p:txBody>
      </p:sp>
      <p:pic>
        <p:nvPicPr>
          <p:cNvPr id="40964" name="Picture 4" descr="J018925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0966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900113" y="765175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7"/>
                  <a:srcRect/>
                  <a:tile tx="0" ty="0" sx="100000" sy="100000" flip="none" algn="tl"/>
                </a:blipFill>
                <a:latin typeface="Book Antiqua"/>
              </a:rPr>
              <a:t>8</a:t>
            </a:r>
          </a:p>
        </p:txBody>
      </p:sp>
      <p:sp>
        <p:nvSpPr>
          <p:cNvPr id="54279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4280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4281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4282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428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 useBgFill="1">
        <p:nvSpPr>
          <p:cNvPr id="54284" name="Rectangle 12"/>
          <p:cNvSpPr>
            <a:spLocks noChangeArrowheads="1"/>
          </p:cNvSpPr>
          <p:nvPr/>
        </p:nvSpPr>
        <p:spPr bwMode="auto">
          <a:xfrm>
            <a:off x="4572000" y="3165475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54285" name="AutoShape 13"/>
          <p:cNvSpPr>
            <a:spLocks noChangeArrowheads="1"/>
          </p:cNvSpPr>
          <p:nvPr/>
        </p:nvSpPr>
        <p:spPr bwMode="auto">
          <a:xfrm rot="10800000">
            <a:off x="5113338" y="4243388"/>
            <a:ext cx="3311525" cy="1346200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 eaLnBrk="1" hangingPunct="1">
              <a:lnSpc>
                <a:spcPct val="180000"/>
              </a:lnSpc>
            </a:pPr>
            <a:r>
              <a:rPr lang="ru-RU" altLang="ru-RU" sz="3200" b="1">
                <a:solidFill>
                  <a:srgbClr val="CC0000"/>
                </a:solidFill>
              </a:rPr>
              <a:t>бухгалтера</a:t>
            </a:r>
          </a:p>
        </p:txBody>
      </p:sp>
      <p:sp>
        <p:nvSpPr>
          <p:cNvPr id="40974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4291" name="Rectangle 1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5429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>
                <a:solidFill>
                  <a:srgbClr val="FF0000"/>
                </a:solidFill>
              </a:rPr>
              <a:t>Продолжить игру</a:t>
            </a:r>
          </a:p>
        </p:txBody>
      </p:sp>
      <p:pic>
        <p:nvPicPr>
          <p:cNvPr id="40982" name="Picture 2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6413" y="2997200"/>
            <a:ext cx="3489325" cy="2447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542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40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utoUpdateAnimBg="0"/>
      <p:bldP spid="54275" grpId="0" build="p" animBg="1" autoUpdateAnimBg="0" advAuto="0"/>
      <p:bldP spid="54279" grpId="0" animBg="1" autoUpdateAnimBg="0"/>
      <p:bldP spid="54280" grpId="0" animBg="1" autoUpdateAnimBg="0"/>
      <p:bldP spid="54281" grpId="0" animBg="1" autoUpdateAnimBg="0"/>
      <p:bldP spid="54282" grpId="0" animBg="1" autoUpdateAnimBg="0"/>
      <p:bldP spid="54283" grpId="0" animBg="1" autoUpdateAnimBg="0"/>
      <p:bldP spid="54284" grpId="0" animBg="1" autoUpdateAnimBg="0"/>
      <p:bldP spid="54285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260350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4339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2565400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4340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14128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4341" name="AutoShape 4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3716338"/>
            <a:ext cx="1042987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4342" name="AutoShape 4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771775" y="4868863"/>
            <a:ext cx="1042988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4343" name="AutoShape 4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1412875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4344" name="AutoShape 5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771775" y="2565400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4345" name="AutoShape 5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95738" y="3716338"/>
            <a:ext cx="1042987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4346" name="AutoShape 5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19700" y="4868863"/>
            <a:ext cx="1042988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4347" name="AutoShape 5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2565400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4348" name="AutoShape 5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771775" y="3716338"/>
            <a:ext cx="1042988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4349" name="AutoShape 5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95738" y="4868863"/>
            <a:ext cx="1042987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4350" name="AutoShape 5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260350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4351" name="AutoShape 5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771775" y="14128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4352" name="AutoShape 5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95738" y="2565400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4353" name="AutoShape 5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19700" y="3716338"/>
            <a:ext cx="1042988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4354" name="AutoShape 6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43663" y="4868863"/>
            <a:ext cx="1042987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4355" name="AutoShape 6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771775" y="260350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4356" name="AutoShape 6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95738" y="1412875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4357" name="AutoShape 6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19700" y="2565400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4358" name="AutoShape 6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43663" y="3716338"/>
            <a:ext cx="1042987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4359" name="AutoShape 6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67625" y="4868863"/>
            <a:ext cx="1042988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4360" name="AutoShape 6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95738" y="260350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4361" name="AutoShape 6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19700" y="14128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4362" name="AutoShape 6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43663" y="2565400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4363" name="AutoShape 6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67625" y="3716338"/>
            <a:ext cx="1042988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4364" name="AutoShape 7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19700" y="260350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4365" name="AutoShape 7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43663" y="1412875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4366" name="AutoShape 7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67625" y="2565400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4367" name="AutoShape 7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43663" y="260350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4368" name="AutoShape 7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67625" y="14128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4369" name="AutoShape 7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4868863"/>
            <a:ext cx="1042988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4370" name="AutoShape 7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67625" y="260350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4371" name="AutoShape 8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3716338"/>
            <a:ext cx="1042988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4372" name="AutoShape 8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4868863"/>
            <a:ext cx="1042987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5685" name="WordArt 85" descr="Орех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132138" y="476250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/>
              </a:rPr>
              <a:t>3</a:t>
            </a:r>
          </a:p>
        </p:txBody>
      </p:sp>
      <p:sp>
        <p:nvSpPr>
          <p:cNvPr id="25686" name="WordArt 86" descr="Орех">
            <a:hlinkClick r:id="rId7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4213" y="1628775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/>
              </a:rPr>
              <a:t>8</a:t>
            </a:r>
          </a:p>
        </p:txBody>
      </p:sp>
      <p:sp>
        <p:nvSpPr>
          <p:cNvPr id="25690" name="WordArt 90" descr="Орех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027988" y="476250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/>
              </a:rPr>
              <a:t>7</a:t>
            </a:r>
          </a:p>
        </p:txBody>
      </p:sp>
      <p:sp>
        <p:nvSpPr>
          <p:cNvPr id="25691" name="WordArt 91" descr="Орех">
            <a:hlinkClick r:id="rId9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04025" y="476250"/>
            <a:ext cx="287338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/>
              </a:rPr>
              <a:t>6</a:t>
            </a:r>
          </a:p>
        </p:txBody>
      </p:sp>
      <p:sp>
        <p:nvSpPr>
          <p:cNvPr id="25692" name="WordArt 92" descr="Орех">
            <a:hlinkClick r:id="rId10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580063" y="476250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/>
              </a:rPr>
              <a:t>5</a:t>
            </a:r>
          </a:p>
        </p:txBody>
      </p:sp>
      <p:sp>
        <p:nvSpPr>
          <p:cNvPr id="25693" name="WordArt 93" descr="Орех">
            <a:hlinkClick r:id="rId11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356100" y="476250"/>
            <a:ext cx="287338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/>
              </a:rPr>
              <a:t>4</a:t>
            </a:r>
          </a:p>
        </p:txBody>
      </p:sp>
      <p:sp>
        <p:nvSpPr>
          <p:cNvPr id="25694" name="WordArt 94" descr="Орех">
            <a:hlinkClick r:id="rId1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4213" y="476250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/>
              </a:rPr>
              <a:t>1</a:t>
            </a:r>
          </a:p>
        </p:txBody>
      </p:sp>
      <p:sp>
        <p:nvSpPr>
          <p:cNvPr id="25695" name="WordArt 95" descr="Орех">
            <a:hlinkClick r:id="rId1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908175" y="476250"/>
            <a:ext cx="287338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/>
              </a:rPr>
              <a:t>2</a:t>
            </a:r>
          </a:p>
        </p:txBody>
      </p:sp>
      <p:sp>
        <p:nvSpPr>
          <p:cNvPr id="25696" name="WordArt 96" descr="Орех">
            <a:hlinkClick r:id="rId1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987675" y="16287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/>
              </a:rPr>
              <a:t>10</a:t>
            </a:r>
          </a:p>
        </p:txBody>
      </p:sp>
      <p:sp>
        <p:nvSpPr>
          <p:cNvPr id="25697" name="WordArt 97" descr="Орех">
            <a:hlinkClick r:id="rId1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211638" y="1628775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/>
              </a:rPr>
              <a:t>11</a:t>
            </a:r>
          </a:p>
        </p:txBody>
      </p:sp>
      <p:sp>
        <p:nvSpPr>
          <p:cNvPr id="25698" name="WordArt 98" descr="Орех">
            <a:hlinkClick r:id="rId1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908175" y="1628775"/>
            <a:ext cx="287338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/>
              </a:rPr>
              <a:t>9</a:t>
            </a:r>
          </a:p>
        </p:txBody>
      </p:sp>
      <p:sp>
        <p:nvSpPr>
          <p:cNvPr id="25720" name="WordArt 120" descr="Орех">
            <a:hlinkClick r:id="rId17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435600" y="16287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/>
              </a:rPr>
              <a:t>12</a:t>
            </a:r>
          </a:p>
        </p:txBody>
      </p:sp>
      <p:sp>
        <p:nvSpPr>
          <p:cNvPr id="25721" name="WordArt 121" descr="Орех">
            <a:hlinkClick r:id="rId1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987675" y="2781300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/>
              </a:rPr>
              <a:t>17</a:t>
            </a:r>
          </a:p>
        </p:txBody>
      </p:sp>
      <p:sp>
        <p:nvSpPr>
          <p:cNvPr id="25722" name="WordArt 122" descr="Орех">
            <a:hlinkClick r:id="rId19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659563" y="1628775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/>
              </a:rPr>
              <a:t>13</a:t>
            </a:r>
          </a:p>
        </p:txBody>
      </p:sp>
      <p:sp>
        <p:nvSpPr>
          <p:cNvPr id="25723" name="WordArt 123" descr="Орех">
            <a:hlinkClick r:id="rId20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763713" y="2781300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/>
              </a:rPr>
              <a:t>16</a:t>
            </a:r>
          </a:p>
        </p:txBody>
      </p:sp>
      <p:sp>
        <p:nvSpPr>
          <p:cNvPr id="25724" name="WordArt 124" descr="Орех">
            <a:hlinkClick r:id="rId21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39750" y="2781300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/>
              </a:rPr>
              <a:t>15</a:t>
            </a:r>
          </a:p>
        </p:txBody>
      </p:sp>
      <p:sp>
        <p:nvSpPr>
          <p:cNvPr id="25725" name="WordArt 125" descr="Орех">
            <a:hlinkClick r:id="rId2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885113" y="1628775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/>
              </a:rPr>
              <a:t>14</a:t>
            </a:r>
          </a:p>
        </p:txBody>
      </p:sp>
      <p:sp>
        <p:nvSpPr>
          <p:cNvPr id="25726" name="WordArt 126" descr="Орех">
            <a:hlinkClick r:id="rId2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211638" y="2781300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/>
              </a:rPr>
              <a:t>18</a:t>
            </a:r>
          </a:p>
        </p:txBody>
      </p:sp>
      <p:sp>
        <p:nvSpPr>
          <p:cNvPr id="25727" name="WordArt 127" descr="Орех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6659563" y="2781300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/>
              </a:rPr>
              <a:t>20</a:t>
            </a:r>
          </a:p>
        </p:txBody>
      </p:sp>
      <p:sp>
        <p:nvSpPr>
          <p:cNvPr id="25728" name="WordArt 128" descr="Орех">
            <a:hlinkClick r:id="rId2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435600" y="2781300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/>
              </a:rPr>
              <a:t>19</a:t>
            </a:r>
          </a:p>
        </p:txBody>
      </p:sp>
      <p:sp>
        <p:nvSpPr>
          <p:cNvPr id="25729" name="WordArt 129" descr="Орех">
            <a:hlinkClick r:id="rId2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763713" y="3933825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/>
              </a:rPr>
              <a:t>23</a:t>
            </a:r>
          </a:p>
        </p:txBody>
      </p:sp>
      <p:sp>
        <p:nvSpPr>
          <p:cNvPr id="25730" name="WordArt 130" descr="Орех">
            <a:hlinkClick r:id="rId2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39750" y="393382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/>
              </a:rPr>
              <a:t>22</a:t>
            </a:r>
          </a:p>
        </p:txBody>
      </p:sp>
      <p:sp>
        <p:nvSpPr>
          <p:cNvPr id="25731" name="WordArt 131" descr="Орех">
            <a:hlinkClick r:id="rId27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885113" y="2781300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/>
              </a:rPr>
              <a:t>21</a:t>
            </a:r>
          </a:p>
        </p:txBody>
      </p:sp>
      <p:sp>
        <p:nvSpPr>
          <p:cNvPr id="25732" name="WordArt 132" descr="Орех">
            <a:hlinkClick r:id="rId2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763713" y="5084763"/>
            <a:ext cx="576262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/>
              </a:rPr>
              <a:t>30</a:t>
            </a:r>
          </a:p>
        </p:txBody>
      </p:sp>
      <p:sp>
        <p:nvSpPr>
          <p:cNvPr id="25733" name="WordArt 133" descr="Орех">
            <a:hlinkClick r:id="rId29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39750" y="5084763"/>
            <a:ext cx="576263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/>
              </a:rPr>
              <a:t>29</a:t>
            </a:r>
          </a:p>
        </p:txBody>
      </p:sp>
      <p:sp>
        <p:nvSpPr>
          <p:cNvPr id="25734" name="WordArt 134" descr="Орех">
            <a:hlinkClick r:id="rId30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885113" y="3933825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/>
              </a:rPr>
              <a:t>28</a:t>
            </a:r>
          </a:p>
        </p:txBody>
      </p:sp>
      <p:sp>
        <p:nvSpPr>
          <p:cNvPr id="25735" name="WordArt 135" descr="Орех">
            <a:hlinkClick r:id="rId31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659563" y="3933825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/>
              </a:rPr>
              <a:t>27</a:t>
            </a:r>
          </a:p>
        </p:txBody>
      </p:sp>
      <p:sp>
        <p:nvSpPr>
          <p:cNvPr id="25736" name="WordArt 136" descr="Орех">
            <a:hlinkClick r:id="rId3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435600" y="393382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/>
              </a:rPr>
              <a:t>26</a:t>
            </a:r>
          </a:p>
        </p:txBody>
      </p:sp>
      <p:sp>
        <p:nvSpPr>
          <p:cNvPr id="25737" name="WordArt 137" descr="Орех">
            <a:hlinkClick r:id="rId3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211638" y="3933825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/>
              </a:rPr>
              <a:t>25</a:t>
            </a:r>
          </a:p>
        </p:txBody>
      </p:sp>
      <p:sp>
        <p:nvSpPr>
          <p:cNvPr id="25738" name="WordArt 138" descr="Орех">
            <a:hlinkClick r:id="rId3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987675" y="393382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/>
              </a:rPr>
              <a:t>24</a:t>
            </a:r>
          </a:p>
        </p:txBody>
      </p:sp>
      <p:sp>
        <p:nvSpPr>
          <p:cNvPr id="25739" name="WordArt 139" descr="Орех">
            <a:hlinkClick r:id="rId3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885113" y="5084763"/>
            <a:ext cx="576262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/>
              </a:rPr>
              <a:t>35</a:t>
            </a:r>
          </a:p>
        </p:txBody>
      </p:sp>
      <p:sp>
        <p:nvSpPr>
          <p:cNvPr id="25740" name="WordArt 140" descr="Орех">
            <a:hlinkClick r:id="rId3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659563" y="5084763"/>
            <a:ext cx="576262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/>
              </a:rPr>
              <a:t>34</a:t>
            </a:r>
          </a:p>
        </p:txBody>
      </p:sp>
      <p:sp>
        <p:nvSpPr>
          <p:cNvPr id="25741" name="WordArt 141" descr="Орех">
            <a:hlinkClick r:id="rId37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435600" y="5084763"/>
            <a:ext cx="576263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/>
              </a:rPr>
              <a:t>33</a:t>
            </a:r>
          </a:p>
        </p:txBody>
      </p:sp>
      <p:sp>
        <p:nvSpPr>
          <p:cNvPr id="25742" name="WordArt 142" descr="Орех">
            <a:hlinkClick r:id="rId3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059113" y="5084763"/>
            <a:ext cx="576262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/>
              </a:rPr>
              <a:t>31</a:t>
            </a:r>
          </a:p>
        </p:txBody>
      </p:sp>
      <p:sp>
        <p:nvSpPr>
          <p:cNvPr id="25743" name="WordArt 143" descr="Орех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211638" y="5084763"/>
            <a:ext cx="576262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/>
              </a:rPr>
              <a:t>32</a:t>
            </a:r>
          </a:p>
        </p:txBody>
      </p:sp>
      <p:sp>
        <p:nvSpPr>
          <p:cNvPr id="14408" name="Rectangle 149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5751" name="Rectangle 151">
            <a:hlinkClick r:id="rId39" action="ppaction://hlinksldjump"/>
          </p:cNvPr>
          <p:cNvSpPr>
            <a:spLocks noChangeArrowheads="1"/>
          </p:cNvSpPr>
          <p:nvPr/>
        </p:nvSpPr>
        <p:spPr bwMode="auto">
          <a:xfrm>
            <a:off x="6588125" y="6381750"/>
            <a:ext cx="1420813" cy="287338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dirty="0"/>
              <a:t>Правила игры</a:t>
            </a:r>
          </a:p>
        </p:txBody>
      </p:sp>
      <p:sp>
        <p:nvSpPr>
          <p:cNvPr id="25754" name="Rectangle 154">
            <a:hlinkClick r:id="rId40" action="ppaction://hlinksldjump" tooltip="Выход из игры &quot;АЛХИМИК&quot;"/>
          </p:cNvPr>
          <p:cNvSpPr>
            <a:spLocks noChangeArrowheads="1"/>
          </p:cNvSpPr>
          <p:nvPr/>
        </p:nvSpPr>
        <p:spPr bwMode="auto">
          <a:xfrm>
            <a:off x="8243888" y="6381750"/>
            <a:ext cx="701675" cy="287338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rgbClr val="FF0000"/>
                </a:solidFill>
              </a:rPr>
              <a:t>Выход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6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6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8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56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5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5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56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8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6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5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5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6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6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5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5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5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56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5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5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56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6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5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5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56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56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5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5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56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56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5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5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56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56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5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5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56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6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5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5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5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57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5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5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57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2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57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5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5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57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2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57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5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5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5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2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57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 nodeType="clickPar">
                      <p:stCondLst>
                        <p:cond delay="0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5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5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57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23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57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5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5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5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2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57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25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25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5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25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57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 nodeType="clickPar">
                      <p:stCondLst>
                        <p:cond delay="0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25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25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5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26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57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 nodeType="clickPar">
                      <p:stCondLst>
                        <p:cond delay="0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5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5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5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2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57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5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5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5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28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57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 nodeType="clickPar">
                      <p:stCondLst>
                        <p:cond delay="0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5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5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5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29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57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 nodeType="clickPar">
                      <p:stCondLst>
                        <p:cond delay="0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5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5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5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30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57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 nodeType="clickPar">
                      <p:stCondLst>
                        <p:cond delay="0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5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5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57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31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57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 nodeType="clickPar">
                      <p:stCondLst>
                        <p:cond delay="0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5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5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5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32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7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 nodeType="clickPar">
                      <p:stCondLst>
                        <p:cond delay="0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7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33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57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 nodeType="clickPar">
                      <p:stCondLst>
                        <p:cond delay="0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5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5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5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34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57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 nodeType="clickPar">
                      <p:stCondLst>
                        <p:cond delay="0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5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5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57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35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57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 nodeType="clickPar">
                      <p:stCondLst>
                        <p:cond delay="0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5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5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57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36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57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 nodeType="clickPar">
                      <p:stCondLst>
                        <p:cond delay="0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5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5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57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37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257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 nodeType="clickPar">
                      <p:stCondLst>
                        <p:cond delay="0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25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25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257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38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257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 nodeType="clickPar">
                      <p:stCondLst>
                        <p:cond delay="0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25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25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257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39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257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 nodeType="clickPar">
                      <p:stCondLst>
                        <p:cond delay="0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25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25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257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40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257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 nodeType="clickPar">
                      <p:stCondLst>
                        <p:cond delay="0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25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25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57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41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257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 nodeType="clickPar">
                      <p:stCondLst>
                        <p:cond delay="0"/>
                      </p:stCondLst>
                      <p:childTnLst>
                        <p:par>
                          <p:cTn id="2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25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25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257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42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257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 nodeType="clickPar">
                      <p:stCondLst>
                        <p:cond delay="0"/>
                      </p:stCondLst>
                      <p:childTnLst>
                        <p:par>
                          <p:cTn id="2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25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25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257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43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256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 nodeType="clickPar">
                      <p:stCondLst>
                        <p:cond delay="0"/>
                      </p:stCondLst>
                      <p:childTnLst>
                        <p:par>
                          <p:cTn id="2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25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25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1000"/>
                                        <p:tgtEl>
                                          <p:spTgt spid="256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0"/>
                  </p:tgtEl>
                </p:cond>
              </p:nextCondLst>
            </p:seq>
          </p:childTnLst>
        </p:cTn>
      </p:par>
    </p:tnLst>
    <p:bldLst>
      <p:bldP spid="25685" grpId="0" animBg="1"/>
      <p:bldP spid="25686" grpId="0" animBg="1"/>
      <p:bldP spid="25690" grpId="0" animBg="1"/>
      <p:bldP spid="25691" grpId="0" animBg="1"/>
      <p:bldP spid="25692" grpId="0" animBg="1"/>
      <p:bldP spid="25693" grpId="0" animBg="1"/>
      <p:bldP spid="25694" grpId="0" animBg="1"/>
      <p:bldP spid="25695" grpId="0" animBg="1"/>
      <p:bldP spid="25696" grpId="0" animBg="1"/>
      <p:bldP spid="25697" grpId="0" animBg="1"/>
      <p:bldP spid="25698" grpId="0" animBg="1"/>
      <p:bldP spid="25720" grpId="0" animBg="1"/>
      <p:bldP spid="25721" grpId="0" animBg="1"/>
      <p:bldP spid="25722" grpId="0" animBg="1"/>
      <p:bldP spid="25723" grpId="0" animBg="1"/>
      <p:bldP spid="25724" grpId="0" animBg="1"/>
      <p:bldP spid="25725" grpId="0" animBg="1"/>
      <p:bldP spid="25726" grpId="0" animBg="1"/>
      <p:bldP spid="25727" grpId="0" animBg="1"/>
      <p:bldP spid="25728" grpId="0" animBg="1"/>
      <p:bldP spid="25729" grpId="0" animBg="1"/>
      <p:bldP spid="25730" grpId="0" animBg="1"/>
      <p:bldP spid="25731" grpId="0" animBg="1"/>
      <p:bldP spid="25732" grpId="0" animBg="1"/>
      <p:bldP spid="25733" grpId="0" animBg="1"/>
      <p:bldP spid="25734" grpId="0" animBg="1"/>
      <p:bldP spid="25735" grpId="0" animBg="1"/>
      <p:bldP spid="25736" grpId="0" animBg="1"/>
      <p:bldP spid="25737" grpId="0" animBg="1"/>
      <p:bldP spid="25738" grpId="0" animBg="1"/>
      <p:bldP spid="25739" grpId="0" animBg="1"/>
      <p:bldP spid="25740" grpId="0" animBg="1"/>
      <p:bldP spid="25741" grpId="0" animBg="1"/>
      <p:bldP spid="25742" grpId="0" animBg="1"/>
      <p:bldP spid="2574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2487"/>
          </a:xfrm>
        </p:spPr>
        <p:txBody>
          <a:bodyPr/>
          <a:lstStyle/>
          <a:p>
            <a:pPr eaLnBrk="1" hangingPunct="1"/>
            <a:r>
              <a:rPr lang="ru-RU" alt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341438"/>
            <a:ext cx="8286750" cy="2195512"/>
          </a:xfrm>
          <a:solidFill>
            <a:srgbClr val="0066FF">
              <a:alpha val="18823"/>
            </a:srgbClr>
          </a:solidFill>
          <a:ln w="57150" cmpd="thickThin">
            <a:solidFill>
              <a:srgbClr val="0000FF"/>
            </a:solidFill>
          </a:ln>
        </p:spPr>
        <p:txBody>
          <a:bodyPr/>
          <a:lstStyle/>
          <a:p>
            <a:pPr algn="ctr">
              <a:lnSpc>
                <a:spcPct val="120000"/>
              </a:lnSpc>
              <a:buFontTx/>
              <a:buNone/>
            </a:pPr>
            <a:r>
              <a:rPr lang="ru-RU" altLang="ru-RU" sz="2400" b="1" smtClean="0">
                <a:solidFill>
                  <a:srgbClr val="003366"/>
                </a:solidFill>
              </a:rPr>
              <a:t>Это крупный магазин,</a:t>
            </a:r>
          </a:p>
          <a:p>
            <a:pPr algn="ctr">
              <a:lnSpc>
                <a:spcPct val="120000"/>
              </a:lnSpc>
              <a:buFontTx/>
              <a:buNone/>
            </a:pPr>
            <a:r>
              <a:rPr lang="ru-RU" altLang="ru-RU" sz="2400" b="1" smtClean="0">
                <a:solidFill>
                  <a:srgbClr val="003366"/>
                </a:solidFill>
              </a:rPr>
              <a:t>У него не счесть витрин.</a:t>
            </a:r>
          </a:p>
          <a:p>
            <a:pPr algn="ctr">
              <a:lnSpc>
                <a:spcPct val="120000"/>
              </a:lnSpc>
              <a:buFontTx/>
              <a:buNone/>
            </a:pPr>
            <a:r>
              <a:rPr lang="ru-RU" altLang="ru-RU" sz="2400" b="1" smtClean="0">
                <a:solidFill>
                  <a:srgbClr val="003366"/>
                </a:solidFill>
              </a:rPr>
              <a:t>Всё найдётся на прилавке –</a:t>
            </a:r>
            <a:br>
              <a:rPr lang="ru-RU" altLang="ru-RU" sz="2400" b="1" smtClean="0">
                <a:solidFill>
                  <a:srgbClr val="003366"/>
                </a:solidFill>
              </a:rPr>
            </a:br>
            <a:r>
              <a:rPr lang="ru-RU" altLang="ru-RU" sz="2400" b="1" smtClean="0">
                <a:solidFill>
                  <a:srgbClr val="003366"/>
                </a:solidFill>
              </a:rPr>
              <a:t>От одежды до булавки</a:t>
            </a:r>
            <a:r>
              <a:rPr lang="ru-RU" altLang="ru-RU" sz="3600" b="1" smtClean="0">
                <a:solidFill>
                  <a:srgbClr val="003366"/>
                </a:solidFill>
              </a:rPr>
              <a:t>. </a:t>
            </a:r>
          </a:p>
        </p:txBody>
      </p:sp>
      <p:pic>
        <p:nvPicPr>
          <p:cNvPr id="41988" name="Picture 4" descr="J018925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1990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7"/>
                  <a:srcRect/>
                  <a:tile tx="0" ty="0" sx="100000" sy="100000" flip="none" algn="tl"/>
                </a:blipFill>
                <a:latin typeface="Book Antiqua"/>
              </a:rPr>
              <a:t>16</a:t>
            </a:r>
          </a:p>
        </p:txBody>
      </p:sp>
      <p:sp>
        <p:nvSpPr>
          <p:cNvPr id="55303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5304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5305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5306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530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 useBgFill="1">
        <p:nvSpPr>
          <p:cNvPr id="55308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55309" name="AutoShape 13"/>
          <p:cNvSpPr>
            <a:spLocks noChangeArrowheads="1"/>
          </p:cNvSpPr>
          <p:nvPr/>
        </p:nvSpPr>
        <p:spPr bwMode="auto">
          <a:xfrm rot="10800000">
            <a:off x="5072063" y="4816475"/>
            <a:ext cx="3857625" cy="773113"/>
          </a:xfrm>
          <a:prstGeom prst="wedgeRectCallout">
            <a:avLst>
              <a:gd name="adj1" fmla="val -2065"/>
              <a:gd name="adj2" fmla="val 103449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eaLnBrk="1" hangingPunct="1"/>
            <a:r>
              <a:rPr lang="ru-RU" altLang="ru-RU" sz="2800" b="1">
                <a:solidFill>
                  <a:srgbClr val="CC0000"/>
                </a:solidFill>
              </a:rPr>
              <a:t>     супермаркет       </a:t>
            </a:r>
            <a:endParaRPr lang="ru-RU" altLang="ru-RU" sz="3600" b="1">
              <a:solidFill>
                <a:srgbClr val="CC0000"/>
              </a:solidFill>
            </a:endParaRPr>
          </a:p>
        </p:txBody>
      </p:sp>
      <p:sp>
        <p:nvSpPr>
          <p:cNvPr id="41998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5315" name="Rectangle 1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dirty="0"/>
              <a:t>Правила игры</a:t>
            </a:r>
          </a:p>
        </p:txBody>
      </p:sp>
      <p:sp>
        <p:nvSpPr>
          <p:cNvPr id="5531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  <p:pic>
        <p:nvPicPr>
          <p:cNvPr id="42006" name="Picture 2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47763" y="3544888"/>
            <a:ext cx="3165475" cy="1900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552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42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autoUpdateAnimBg="0"/>
      <p:bldP spid="55299" grpId="0" build="p" animBg="1" autoUpdateAnimBg="0" advAuto="0"/>
      <p:bldP spid="55303" grpId="0" animBg="1" autoUpdateAnimBg="0"/>
      <p:bldP spid="55304" grpId="0" animBg="1" autoUpdateAnimBg="0"/>
      <p:bldP spid="55305" grpId="0" animBg="1" autoUpdateAnimBg="0"/>
      <p:bldP spid="55306" grpId="0" animBg="1" autoUpdateAnimBg="0"/>
      <p:bldP spid="55307" grpId="0" animBg="1" autoUpdateAnimBg="0"/>
      <p:bldP spid="55308" grpId="0" animBg="1" autoUpdateAnimBg="0"/>
      <p:bldP spid="55309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J018925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71500" y="571500"/>
            <a:ext cx="1042988" cy="1071563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b="1" kern="10" dirty="0">
              <a:ln w="25400">
                <a:solidFill>
                  <a:srgbClr val="000000"/>
                </a:solidFill>
                <a:round/>
                <a:headEnd/>
                <a:tailEnd/>
              </a:ln>
              <a:blipFill dpi="0" rotWithShape="1">
                <a:blip r:embed="rId6"/>
                <a:srcRect/>
                <a:tile tx="0" ty="0" sx="100000" sy="100000" flip="none" algn="tl"/>
              </a:blipFill>
              <a:latin typeface="Book Antiqua"/>
            </a:endParaRPr>
          </a:p>
        </p:txBody>
      </p:sp>
      <p:sp>
        <p:nvSpPr>
          <p:cNvPr id="43012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/>
              </a:rPr>
              <a:t>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3125" y="500063"/>
            <a:ext cx="57150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i="1" dirty="0">
                <a:solidFill>
                  <a:srgbClr val="FF0000"/>
                </a:solidFill>
                <a:latin typeface="+mj-lt"/>
              </a:rPr>
              <a:t>ВНИМАНИЕ !  ВОПРОС</a:t>
            </a:r>
            <a:endParaRPr lang="ru-RU" sz="3600" dirty="0">
              <a:latin typeface="+mj-lt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500063" y="1714500"/>
            <a:ext cx="8286750" cy="1857375"/>
          </a:xfrm>
          <a:prstGeom prst="rect">
            <a:avLst/>
          </a:prstGeom>
          <a:solidFill>
            <a:srgbClr val="0066FF">
              <a:alpha val="18823"/>
            </a:srgbClr>
          </a:solidFill>
          <a:ln w="57150" cmpd="thickThin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2400" b="1" kern="0" dirty="0">
                <a:solidFill>
                  <a:srgbClr val="003366"/>
                </a:solidFill>
                <a:latin typeface="+mn-lt"/>
              </a:rPr>
              <a:t>В наши дни не встретишь эту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2400" b="1" kern="0" dirty="0">
                <a:solidFill>
                  <a:srgbClr val="003366"/>
                </a:solidFill>
                <a:latin typeface="+mn-lt"/>
              </a:rPr>
              <a:t>Очень малую монету.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2400" b="1" kern="0" dirty="0">
                <a:solidFill>
                  <a:srgbClr val="003366"/>
                </a:solidFill>
                <a:latin typeface="+mn-lt"/>
              </a:rPr>
              <a:t>В сказках ты её найдёшь,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2400" b="1" kern="0" dirty="0">
                <a:solidFill>
                  <a:srgbClr val="003366"/>
                </a:solidFill>
                <a:latin typeface="+mn-lt"/>
              </a:rPr>
              <a:t>Денежка зовётся ... </a:t>
            </a:r>
            <a:endParaRPr lang="ru-RU" sz="3600" b="1" kern="0" dirty="0">
              <a:solidFill>
                <a:srgbClr val="003366"/>
              </a:solidFill>
              <a:latin typeface="+mn-lt"/>
            </a:endParaRPr>
          </a:p>
        </p:txBody>
      </p:sp>
      <p:sp useBgFill="1">
        <p:nvSpPr>
          <p:cNvPr id="16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18" name="AutoShape 13"/>
          <p:cNvSpPr>
            <a:spLocks noChangeArrowheads="1"/>
          </p:cNvSpPr>
          <p:nvPr/>
        </p:nvSpPr>
        <p:spPr bwMode="auto">
          <a:xfrm rot="10800000">
            <a:off x="5072063" y="4797425"/>
            <a:ext cx="3857625" cy="1417638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 eaLnBrk="1" hangingPunct="1"/>
            <a:endParaRPr lang="ru-RU" altLang="ru-RU" sz="2800" b="1">
              <a:solidFill>
                <a:srgbClr val="CC0000"/>
              </a:solidFill>
            </a:endParaRPr>
          </a:p>
          <a:p>
            <a:pPr algn="ctr" eaLnBrk="1" hangingPunct="1"/>
            <a:r>
              <a:rPr lang="ru-RU" altLang="ru-RU" sz="2800" b="1">
                <a:solidFill>
                  <a:srgbClr val="CC0000"/>
                </a:solidFill>
              </a:rPr>
              <a:t>грош</a:t>
            </a:r>
          </a:p>
        </p:txBody>
      </p:sp>
      <p:sp>
        <p:nvSpPr>
          <p:cNvPr id="19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1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2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3022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5" name="Rectangle 19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dirty="0"/>
              <a:t>Правила игры</a:t>
            </a:r>
          </a:p>
        </p:txBody>
      </p:sp>
      <p:sp>
        <p:nvSpPr>
          <p:cNvPr id="2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  <p:pic>
        <p:nvPicPr>
          <p:cNvPr id="43030" name="Picture 2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93838" y="3609975"/>
            <a:ext cx="2006600" cy="1979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4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 build="p" animBg="1" autoUpdateAnimBg="0" advAuto="0"/>
      <p:bldP spid="16" grpId="0" animBg="1" autoUpdateAnimBg="0"/>
      <p:bldP spid="18" grpId="0" animBg="1" autoUpdateAnimBg="0"/>
      <p:bldP spid="19" grpId="0" animBg="1" autoUpdateAnimBg="0"/>
      <p:bldP spid="20" grpId="0" animBg="1" autoUpdateAnimBg="0"/>
      <p:bldP spid="21" grpId="0" animBg="1" autoUpdateAnimBg="0"/>
      <p:bldP spid="22" grpId="0" animBg="1" autoUpdateAnimBg="0"/>
      <p:bldP spid="23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2487"/>
          </a:xfrm>
        </p:spPr>
        <p:txBody>
          <a:bodyPr/>
          <a:lstStyle/>
          <a:p>
            <a:pPr eaLnBrk="1" hangingPunct="1"/>
            <a:r>
              <a:rPr lang="ru-RU" alt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714500"/>
            <a:ext cx="8286750" cy="1138238"/>
          </a:xfrm>
          <a:solidFill>
            <a:srgbClr val="0066FF">
              <a:alpha val="18823"/>
            </a:srgbClr>
          </a:solidFill>
          <a:ln w="57150" cmpd="thickThin">
            <a:solidFill>
              <a:srgbClr val="0000FF"/>
            </a:solidFill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b="1" smtClean="0">
                <a:solidFill>
                  <a:srgbClr val="660066"/>
                </a:solidFill>
              </a:rPr>
              <a:t>Какую валюту возят в автомобилях марки "Шевроле"?</a:t>
            </a:r>
          </a:p>
        </p:txBody>
      </p:sp>
      <p:pic>
        <p:nvPicPr>
          <p:cNvPr id="44036" name="Picture 4" descr="J018925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4038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7"/>
                  <a:srcRect/>
                  <a:tile tx="0" ty="0" sx="100000" sy="100000" flip="none" algn="tl"/>
                </a:blipFill>
                <a:latin typeface="Book Antiqua"/>
              </a:rPr>
              <a:t>24</a:t>
            </a:r>
          </a:p>
        </p:txBody>
      </p:sp>
      <p:sp>
        <p:nvSpPr>
          <p:cNvPr id="57351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7352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735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735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735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 useBgFill="1">
        <p:nvSpPr>
          <p:cNvPr id="57356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57357" name="AutoShape 13"/>
          <p:cNvSpPr>
            <a:spLocks noChangeArrowheads="1"/>
          </p:cNvSpPr>
          <p:nvPr/>
        </p:nvSpPr>
        <p:spPr bwMode="auto">
          <a:xfrm rot="10800000">
            <a:off x="5148263" y="4797425"/>
            <a:ext cx="3311525" cy="1131888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 eaLnBrk="1" hangingPunct="1"/>
            <a:r>
              <a:rPr lang="ru-RU" altLang="ru-RU" sz="3200" b="1">
                <a:solidFill>
                  <a:srgbClr val="CC0000"/>
                </a:solidFill>
              </a:rPr>
              <a:t>шЕВРОле - евро</a:t>
            </a:r>
          </a:p>
        </p:txBody>
      </p:sp>
      <p:sp>
        <p:nvSpPr>
          <p:cNvPr id="44046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7363" name="Rectangle 1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5736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>
                <a:solidFill>
                  <a:srgbClr val="FF0000"/>
                </a:solidFill>
              </a:rPr>
              <a:t>Продолжить игру</a:t>
            </a:r>
          </a:p>
        </p:txBody>
      </p:sp>
      <p:pic>
        <p:nvPicPr>
          <p:cNvPr id="44054" name="Picture 2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7513" y="3235325"/>
            <a:ext cx="3987800" cy="2111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573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44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autoUpdateAnimBg="0"/>
      <p:bldP spid="57347" grpId="0" build="p" animBg="1" autoUpdateAnimBg="0" advAuto="0"/>
      <p:bldP spid="57351" grpId="0" animBg="1" autoUpdateAnimBg="0"/>
      <p:bldP spid="57352" grpId="0" animBg="1" autoUpdateAnimBg="0"/>
      <p:bldP spid="57353" grpId="0" animBg="1" autoUpdateAnimBg="0"/>
      <p:bldP spid="57354" grpId="0" animBg="1" autoUpdateAnimBg="0"/>
      <p:bldP spid="57355" grpId="0" animBg="1" autoUpdateAnimBg="0"/>
      <p:bldP spid="57356" grpId="0" animBg="1" autoUpdateAnimBg="0"/>
      <p:bldP spid="57357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2487"/>
          </a:xfrm>
        </p:spPr>
        <p:txBody>
          <a:bodyPr/>
          <a:lstStyle/>
          <a:p>
            <a:pPr eaLnBrk="1" hangingPunct="1"/>
            <a:r>
              <a:rPr lang="ru-RU" alt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643063"/>
            <a:ext cx="8143875" cy="1857375"/>
          </a:xfrm>
          <a:solidFill>
            <a:srgbClr val="0066FF">
              <a:alpha val="18823"/>
            </a:srgbClr>
          </a:solidFill>
          <a:ln w="57150" cmpd="thickThin">
            <a:solidFill>
              <a:srgbClr val="0000FF"/>
            </a:solidFill>
          </a:ln>
        </p:spPr>
        <p:txBody>
          <a:bodyPr/>
          <a:lstStyle/>
          <a:p>
            <a:pPr algn="ctr" eaLnBrk="1" hangingPunct="1">
              <a:buFontTx/>
              <a:buNone/>
            </a:pPr>
            <a:endParaRPr lang="ru-RU" altLang="ru-RU" b="1" smtClean="0">
              <a:solidFill>
                <a:srgbClr val="003366"/>
              </a:solidFill>
            </a:endParaRPr>
          </a:p>
          <a:p>
            <a:pPr algn="ctr" eaLnBrk="1" hangingPunct="1">
              <a:buFontTx/>
              <a:buNone/>
            </a:pPr>
            <a:r>
              <a:rPr lang="ru-RU" altLang="ru-RU" b="1" smtClean="0">
                <a:solidFill>
                  <a:srgbClr val="003366"/>
                </a:solidFill>
              </a:rPr>
              <a:t>Где цену набивают молотком?</a:t>
            </a:r>
          </a:p>
          <a:p>
            <a:pPr algn="ctr" eaLnBrk="1" hangingPunct="1">
              <a:buFontTx/>
              <a:buNone/>
            </a:pPr>
            <a:endParaRPr lang="ru-RU" altLang="ru-RU" b="1" smtClean="0">
              <a:solidFill>
                <a:srgbClr val="003366"/>
              </a:solidFill>
            </a:endParaRPr>
          </a:p>
          <a:p>
            <a:pPr algn="ctr" eaLnBrk="1" hangingPunct="1">
              <a:buFontTx/>
              <a:buNone/>
            </a:pPr>
            <a:endParaRPr lang="ru-RU" altLang="ru-RU" b="1" smtClean="0">
              <a:solidFill>
                <a:srgbClr val="003366"/>
              </a:solidFill>
            </a:endParaRPr>
          </a:p>
        </p:txBody>
      </p:sp>
      <p:pic>
        <p:nvPicPr>
          <p:cNvPr id="45060" name="Picture 4" descr="J018925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5062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7"/>
                  <a:srcRect/>
                  <a:tile tx="0" ty="0" sx="100000" sy="100000" flip="none" algn="tl"/>
                </a:blipFill>
                <a:latin typeface="Book Antiqua"/>
              </a:rPr>
              <a:t>28</a:t>
            </a:r>
          </a:p>
        </p:txBody>
      </p:sp>
      <p:sp>
        <p:nvSpPr>
          <p:cNvPr id="58375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8376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8377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8378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837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 useBgFill="1">
        <p:nvSpPr>
          <p:cNvPr id="58380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58381" name="AutoShape 13"/>
          <p:cNvSpPr>
            <a:spLocks noChangeArrowheads="1"/>
          </p:cNvSpPr>
          <p:nvPr/>
        </p:nvSpPr>
        <p:spPr bwMode="auto">
          <a:xfrm rot="10800000">
            <a:off x="5148263" y="4797425"/>
            <a:ext cx="3311525" cy="1060450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 eaLnBrk="1" hangingPunct="1"/>
            <a:r>
              <a:rPr lang="ru-RU" altLang="ru-RU" sz="3200" b="1">
                <a:solidFill>
                  <a:srgbClr val="CC0000"/>
                </a:solidFill>
              </a:rPr>
              <a:t>на аукционе </a:t>
            </a:r>
          </a:p>
        </p:txBody>
      </p:sp>
      <p:sp>
        <p:nvSpPr>
          <p:cNvPr id="45070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8387" name="Rectangle 1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5838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>
                <a:solidFill>
                  <a:srgbClr val="FF0000"/>
                </a:solidFill>
              </a:rPr>
              <a:t>Продолжить игру</a:t>
            </a:r>
          </a:p>
        </p:txBody>
      </p:sp>
      <p:pic>
        <p:nvPicPr>
          <p:cNvPr id="45078" name="Picture 2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89075" y="3608388"/>
            <a:ext cx="2305050" cy="1981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583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45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autoUpdateAnimBg="0"/>
      <p:bldP spid="58371" grpId="0" build="p" animBg="1" autoUpdateAnimBg="0" advAuto="0"/>
      <p:bldP spid="58375" grpId="0" animBg="1" autoUpdateAnimBg="0"/>
      <p:bldP spid="58376" grpId="0" animBg="1" autoUpdateAnimBg="0"/>
      <p:bldP spid="58377" grpId="0" animBg="1" autoUpdateAnimBg="0"/>
      <p:bldP spid="58378" grpId="0" animBg="1" autoUpdateAnimBg="0"/>
      <p:bldP spid="58379" grpId="0" animBg="1" autoUpdateAnimBg="0"/>
      <p:bldP spid="58380" grpId="0" animBg="1" autoUpdateAnimBg="0"/>
      <p:bldP spid="58381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2487"/>
          </a:xfrm>
        </p:spPr>
        <p:txBody>
          <a:bodyPr/>
          <a:lstStyle/>
          <a:p>
            <a:pPr eaLnBrk="1" hangingPunct="1"/>
            <a:r>
              <a:rPr lang="ru-RU" alt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643063"/>
            <a:ext cx="8286750" cy="1138237"/>
          </a:xfrm>
          <a:solidFill>
            <a:srgbClr val="0066FF">
              <a:alpha val="18823"/>
            </a:srgbClr>
          </a:solidFill>
          <a:ln w="57150" cmpd="thickThin">
            <a:solidFill>
              <a:srgbClr val="0000FF"/>
            </a:solidFill>
          </a:ln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Половинку от зарплаты</a:t>
            </a:r>
          </a:p>
          <a:p>
            <a:pPr algn="ctr" eaLnBrk="1" hangingPunct="1">
              <a:buFontTx/>
              <a:buNone/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Называют как, ребята?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6084" name="Picture 4" descr="J018925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6086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7"/>
                  <a:srcRect/>
                  <a:tile tx="0" ty="0" sx="100000" sy="100000" flip="none" algn="tl"/>
                </a:blipFill>
                <a:latin typeface="Book Antiqua"/>
              </a:rPr>
              <a:t>32</a:t>
            </a:r>
          </a:p>
        </p:txBody>
      </p:sp>
      <p:sp>
        <p:nvSpPr>
          <p:cNvPr id="59399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9400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9401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9402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940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 useBgFill="1">
        <p:nvSpPr>
          <p:cNvPr id="59404" name="Rectangle 12"/>
          <p:cNvSpPr>
            <a:spLocks noChangeArrowheads="1"/>
          </p:cNvSpPr>
          <p:nvPr/>
        </p:nvSpPr>
        <p:spPr bwMode="auto">
          <a:xfrm rot="10800000" flipV="1">
            <a:off x="4540250" y="3354388"/>
            <a:ext cx="4321175" cy="641350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>
        <p:nvSpPr>
          <p:cNvPr id="46093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9411" name="Rectangle 1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5941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>
                <a:solidFill>
                  <a:srgbClr val="FF0000"/>
                </a:solidFill>
              </a:rPr>
              <a:t>Продолжить игру</a:t>
            </a:r>
          </a:p>
        </p:txBody>
      </p:sp>
      <p:sp useBgFill="1">
        <p:nvSpPr>
          <p:cNvPr id="20" name="AutoShape 13"/>
          <p:cNvSpPr>
            <a:spLocks noChangeArrowheads="1"/>
          </p:cNvSpPr>
          <p:nvPr/>
        </p:nvSpPr>
        <p:spPr bwMode="auto">
          <a:xfrm rot="10800000">
            <a:off x="5146675" y="4365625"/>
            <a:ext cx="3714750" cy="1000125"/>
          </a:xfrm>
          <a:prstGeom prst="wedgeRectCallout">
            <a:avLst>
              <a:gd name="adj1" fmla="val -3523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 eaLnBrk="1" hangingPunct="1"/>
            <a:r>
              <a:rPr lang="ru-RU" altLang="ru-RU" sz="2800" b="1">
                <a:solidFill>
                  <a:srgbClr val="CC0000"/>
                </a:solidFill>
              </a:rPr>
              <a:t>аванс</a:t>
            </a:r>
          </a:p>
        </p:txBody>
      </p:sp>
      <p:pic>
        <p:nvPicPr>
          <p:cNvPr id="46101" name="Picture 2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42988" y="3033713"/>
            <a:ext cx="3017837" cy="2262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593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46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utoUpdateAnimBg="0"/>
      <p:bldP spid="59395" grpId="0" build="p" animBg="1" autoUpdateAnimBg="0" advAuto="0"/>
      <p:bldP spid="59399" grpId="0" animBg="1" autoUpdateAnimBg="0"/>
      <p:bldP spid="59400" grpId="0" animBg="1" autoUpdateAnimBg="0"/>
      <p:bldP spid="59401" grpId="0" animBg="1" autoUpdateAnimBg="0"/>
      <p:bldP spid="59402" grpId="0" animBg="1" autoUpdateAnimBg="0"/>
      <p:bldP spid="59403" grpId="0" animBg="1" autoUpdateAnimBg="0"/>
      <p:bldP spid="59404" grpId="0" animBg="1" autoUpdateAnimBg="0"/>
      <p:bldP spid="20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1188" y="476250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7107" name="WordArt 5" descr="Орех"/>
          <p:cNvSpPr>
            <a:spLocks noChangeArrowheads="1" noChangeShapeType="1" noTextEdit="1"/>
          </p:cNvSpPr>
          <p:nvPr/>
        </p:nvSpPr>
        <p:spPr bwMode="auto">
          <a:xfrm>
            <a:off x="827088" y="692150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12</a:t>
            </a:r>
          </a:p>
        </p:txBody>
      </p:sp>
      <p:pic>
        <p:nvPicPr>
          <p:cNvPr id="47108" name="Picture 8" descr="J028275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61140">
            <a:off x="6227763" y="2420938"/>
            <a:ext cx="21590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9" name="WordArt 9"/>
          <p:cNvSpPr>
            <a:spLocks noChangeArrowheads="1" noChangeShapeType="1" noTextEdit="1"/>
          </p:cNvSpPr>
          <p:nvPr/>
        </p:nvSpPr>
        <p:spPr bwMode="auto">
          <a:xfrm rot="-697116">
            <a:off x="1042988" y="3644900"/>
            <a:ext cx="5492750" cy="2087563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4313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FF00"/>
                    </a:gs>
                  </a:gsLst>
                  <a:lin ang="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Как жаль! Как жаль!</a:t>
            </a:r>
          </a:p>
        </p:txBody>
      </p:sp>
      <p:sp>
        <p:nvSpPr>
          <p:cNvPr id="61450" name="WordArt 10"/>
          <p:cNvSpPr>
            <a:spLocks noChangeArrowheads="1" noChangeShapeType="1" noTextEdit="1"/>
          </p:cNvSpPr>
          <p:nvPr/>
        </p:nvSpPr>
        <p:spPr bwMode="auto">
          <a:xfrm>
            <a:off x="1908175" y="765175"/>
            <a:ext cx="6983413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6699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Увы! Количество баллов </a:t>
            </a:r>
          </a:p>
          <a:p>
            <a:pPr algn="ctr"/>
            <a:r>
              <a:rPr lang="ru-RU" sz="3600" b="1" i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6699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уменьшаются в 2 раза! </a:t>
            </a:r>
          </a:p>
        </p:txBody>
      </p:sp>
      <p:sp>
        <p:nvSpPr>
          <p:cNvPr id="47111" name="AutoShape 11" descr="Букет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003800" y="5229225"/>
            <a:ext cx="3455988" cy="1152525"/>
          </a:xfrm>
          <a:prstGeom prst="notchedRightArrow">
            <a:avLst>
              <a:gd name="adj1" fmla="val 66954"/>
              <a:gd name="adj2" fmla="val 78311"/>
            </a:avLst>
          </a:prstGeom>
          <a:blipFill dpi="0" rotWithShape="1">
            <a:blip r:embed="rId8"/>
            <a:srcRect/>
            <a:tile tx="0" ty="0" sx="100000" sy="100000" flip="none" algn="tl"/>
          </a:blipFill>
          <a:ln w="76200" cmpd="tri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2400" b="1">
                <a:solidFill>
                  <a:srgbClr val="FF0000"/>
                </a:solidFill>
              </a:rPr>
              <a:t>     ПЕРЕХОД ХОДА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9" grpId="0" animBg="1"/>
      <p:bldP spid="61450" grpId="0" animBg="1"/>
      <p:bldP spid="61450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8" descr="J028273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31302">
            <a:off x="6227763" y="2349500"/>
            <a:ext cx="2443162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AutoShape 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1188" y="476250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8132" name="WordArt 3" descr="Орех"/>
          <p:cNvSpPr>
            <a:spLocks noChangeArrowheads="1" noChangeShapeType="1" noTextEdit="1"/>
          </p:cNvSpPr>
          <p:nvPr/>
        </p:nvSpPr>
        <p:spPr bwMode="auto">
          <a:xfrm>
            <a:off x="827088" y="692150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/>
              </a:rPr>
              <a:t>14</a:t>
            </a:r>
          </a:p>
        </p:txBody>
      </p:sp>
      <p:sp>
        <p:nvSpPr>
          <p:cNvPr id="66565" name="WordArt 5"/>
          <p:cNvSpPr>
            <a:spLocks noChangeArrowheads="1" noChangeShapeType="1" noTextEdit="1"/>
          </p:cNvSpPr>
          <p:nvPr/>
        </p:nvSpPr>
        <p:spPr bwMode="auto">
          <a:xfrm rot="-493288">
            <a:off x="971550" y="3716338"/>
            <a:ext cx="5692775" cy="2087562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4313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FF00"/>
                    </a:gs>
                  </a:gsLst>
                  <a:lin ang="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Ура!!!  Ура!!!   Ура!!!</a:t>
            </a:r>
          </a:p>
        </p:txBody>
      </p:sp>
      <p:sp>
        <p:nvSpPr>
          <p:cNvPr id="66566" name="WordArt 6"/>
          <p:cNvSpPr>
            <a:spLocks noChangeArrowheads="1" noChangeShapeType="1" noTextEdit="1"/>
          </p:cNvSpPr>
          <p:nvPr/>
        </p:nvSpPr>
        <p:spPr bwMode="auto">
          <a:xfrm>
            <a:off x="1835150" y="765175"/>
            <a:ext cx="6983413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6699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Повезло! Заработанные </a:t>
            </a:r>
          </a:p>
          <a:p>
            <a:pPr algn="ctr"/>
            <a:r>
              <a:rPr lang="ru-RU" sz="3600" b="1" i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6699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баллы удваиваются!</a:t>
            </a:r>
          </a:p>
        </p:txBody>
      </p:sp>
      <p:sp>
        <p:nvSpPr>
          <p:cNvPr id="48135" name="AutoShape 9" descr="Букет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003800" y="5229225"/>
            <a:ext cx="3455988" cy="1152525"/>
          </a:xfrm>
          <a:prstGeom prst="notchedRightArrow">
            <a:avLst>
              <a:gd name="adj1" fmla="val 66954"/>
              <a:gd name="adj2" fmla="val 78311"/>
            </a:avLst>
          </a:prstGeom>
          <a:blipFill dpi="0" rotWithShape="1">
            <a:blip r:embed="rId8"/>
            <a:srcRect/>
            <a:tile tx="0" ty="0" sx="100000" sy="100000" flip="none" algn="tl"/>
          </a:blipFill>
          <a:ln w="76200" cmpd="tri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2400" b="1">
                <a:solidFill>
                  <a:srgbClr val="FF0000"/>
                </a:solidFill>
              </a:rPr>
              <a:t>     ПЕРЕХОД ХОДА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5" grpId="0" animBg="1"/>
      <p:bldP spid="66566" grpId="0" animBg="1"/>
      <p:bldP spid="66566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1188" y="476250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9155" name="WordArt 3" descr="Орех"/>
          <p:cNvSpPr>
            <a:spLocks noChangeArrowheads="1" noChangeShapeType="1" noTextEdit="1"/>
          </p:cNvSpPr>
          <p:nvPr/>
        </p:nvSpPr>
        <p:spPr bwMode="auto">
          <a:xfrm>
            <a:off x="827088" y="692150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15</a:t>
            </a:r>
          </a:p>
        </p:txBody>
      </p:sp>
      <p:sp>
        <p:nvSpPr>
          <p:cNvPr id="67589" name="WordArt 5"/>
          <p:cNvSpPr>
            <a:spLocks noChangeArrowheads="1" noChangeShapeType="1" noTextEdit="1"/>
          </p:cNvSpPr>
          <p:nvPr/>
        </p:nvSpPr>
        <p:spPr bwMode="auto">
          <a:xfrm rot="-503879">
            <a:off x="1116013" y="3716338"/>
            <a:ext cx="5492750" cy="2087562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4313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FF00"/>
                    </a:gs>
                  </a:gsLst>
                  <a:lin ang="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Ура!!!  Ура!!!   Ура!!!</a:t>
            </a:r>
          </a:p>
        </p:txBody>
      </p:sp>
      <p:sp>
        <p:nvSpPr>
          <p:cNvPr id="67590" name="WordArt 6"/>
          <p:cNvSpPr>
            <a:spLocks noChangeArrowheads="1" noChangeShapeType="1" noTextEdit="1"/>
          </p:cNvSpPr>
          <p:nvPr/>
        </p:nvSpPr>
        <p:spPr bwMode="auto">
          <a:xfrm>
            <a:off x="1835150" y="765175"/>
            <a:ext cx="6983413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6699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Повезло! </a:t>
            </a:r>
          </a:p>
          <a:p>
            <a:pPr algn="ctr"/>
            <a:r>
              <a:rPr lang="ru-RU" sz="3600" b="1" i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6699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Дополнительно 10 баллов!</a:t>
            </a:r>
          </a:p>
        </p:txBody>
      </p:sp>
      <p:pic>
        <p:nvPicPr>
          <p:cNvPr id="49158" name="Picture 7" descr="J0282736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489391">
            <a:off x="6156325" y="2420938"/>
            <a:ext cx="2516188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9" name="AutoShape 8" descr="Букет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003800" y="5229225"/>
            <a:ext cx="3455988" cy="1152525"/>
          </a:xfrm>
          <a:prstGeom prst="notchedRightArrow">
            <a:avLst>
              <a:gd name="adj1" fmla="val 66954"/>
              <a:gd name="adj2" fmla="val 78311"/>
            </a:avLst>
          </a:prstGeom>
          <a:blipFill dpi="0" rotWithShape="1">
            <a:blip r:embed="rId8"/>
            <a:srcRect/>
            <a:tile tx="0" ty="0" sx="100000" sy="100000" flip="none" algn="tl"/>
          </a:blipFill>
          <a:ln w="76200" cmpd="tri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2400" b="1">
                <a:solidFill>
                  <a:srgbClr val="FF0000"/>
                </a:solidFill>
              </a:rPr>
              <a:t>     ПЕРЕХОД ХОДА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 animBg="1"/>
      <p:bldP spid="67590" grpId="0" animBg="1"/>
      <p:bldP spid="67590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1188" y="476250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0179" name="WordArt 3" descr="Орех"/>
          <p:cNvSpPr>
            <a:spLocks noChangeArrowheads="1" noChangeShapeType="1" noTextEdit="1"/>
          </p:cNvSpPr>
          <p:nvPr/>
        </p:nvSpPr>
        <p:spPr bwMode="auto">
          <a:xfrm>
            <a:off x="827088" y="692150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33</a:t>
            </a:r>
          </a:p>
        </p:txBody>
      </p:sp>
      <p:pic>
        <p:nvPicPr>
          <p:cNvPr id="50180" name="Picture 4" descr="J028275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05666">
            <a:off x="6084888" y="2349500"/>
            <a:ext cx="21590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WordArt 5"/>
          <p:cNvSpPr>
            <a:spLocks noChangeArrowheads="1" noChangeShapeType="1" noTextEdit="1"/>
          </p:cNvSpPr>
          <p:nvPr/>
        </p:nvSpPr>
        <p:spPr bwMode="auto">
          <a:xfrm rot="-697116">
            <a:off x="1042988" y="3716338"/>
            <a:ext cx="5492750" cy="2087562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4313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FF00"/>
                    </a:gs>
                  </a:gsLst>
                  <a:lin ang="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Как жаль! Как жаль!</a:t>
            </a:r>
          </a:p>
        </p:txBody>
      </p:sp>
      <p:sp>
        <p:nvSpPr>
          <p:cNvPr id="68614" name="WordArt 6"/>
          <p:cNvSpPr>
            <a:spLocks noChangeArrowheads="1" noChangeShapeType="1" noTextEdit="1"/>
          </p:cNvSpPr>
          <p:nvPr/>
        </p:nvSpPr>
        <p:spPr bwMode="auto">
          <a:xfrm>
            <a:off x="1979613" y="765175"/>
            <a:ext cx="6696075" cy="1511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6699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Увы! </a:t>
            </a:r>
          </a:p>
          <a:p>
            <a:pPr algn="ctr"/>
            <a:r>
              <a:rPr lang="ru-RU" sz="3600" b="1" i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6699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Минус 5 баллов от общего количества!</a:t>
            </a:r>
          </a:p>
        </p:txBody>
      </p:sp>
      <p:sp>
        <p:nvSpPr>
          <p:cNvPr id="50183" name="AutoShape 7" descr="Букет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003800" y="5229225"/>
            <a:ext cx="3455988" cy="1152525"/>
          </a:xfrm>
          <a:prstGeom prst="notchedRightArrow">
            <a:avLst>
              <a:gd name="adj1" fmla="val 66954"/>
              <a:gd name="adj2" fmla="val 78311"/>
            </a:avLst>
          </a:prstGeom>
          <a:blipFill dpi="0" rotWithShape="1">
            <a:blip r:embed="rId8"/>
            <a:srcRect/>
            <a:tile tx="0" ty="0" sx="100000" sy="100000" flip="none" algn="tl"/>
          </a:blipFill>
          <a:ln w="76200" cmpd="tri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2400" b="1">
                <a:solidFill>
                  <a:srgbClr val="FF0000"/>
                </a:solidFill>
              </a:rPr>
              <a:t>     ПЕРЕХОД ХОДА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3" grpId="0" animBg="1"/>
      <p:bldP spid="68614" grpId="0" animBg="1"/>
      <p:bldP spid="68614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ъект 1"/>
          <p:cNvSpPr>
            <a:spLocks noGrp="1"/>
          </p:cNvSpPr>
          <p:nvPr>
            <p:ph idx="1"/>
          </p:nvPr>
        </p:nvSpPr>
        <p:spPr>
          <a:xfrm>
            <a:off x="323850" y="549275"/>
            <a:ext cx="8820150" cy="6092825"/>
          </a:xfrm>
        </p:spPr>
        <p:txBody>
          <a:bodyPr/>
          <a:lstStyle/>
          <a:p>
            <a:r>
              <a:rPr lang="en-US" altLang="ru-RU" sz="1800" smtClean="0">
                <a:hlinkClick r:id="rId2"/>
              </a:rPr>
              <a:t>http://www.igraza.ru/page-4-1-22.html</a:t>
            </a:r>
            <a:r>
              <a:rPr lang="ru-RU" altLang="ru-RU" sz="1800" smtClean="0">
                <a:hlinkClick r:id="rId2"/>
              </a:rPr>
              <a:t> </a:t>
            </a:r>
          </a:p>
          <a:p>
            <a:r>
              <a:rPr lang="en-US" altLang="ru-RU" sz="1800" smtClean="0">
                <a:hlinkClick r:id="rId2"/>
              </a:rPr>
              <a:t>http://i-howto.ru/wp-content/uploads/2014/04/Tualetnaya-bumaga.jpg</a:t>
            </a:r>
            <a:endParaRPr lang="ru-RU" altLang="ru-RU" sz="1800" smtClean="0">
              <a:hlinkClick r:id="rId2"/>
            </a:endParaRPr>
          </a:p>
          <a:p>
            <a:r>
              <a:rPr lang="en-US" altLang="ru-RU" sz="1800" smtClean="0">
                <a:hlinkClick r:id="rId2"/>
              </a:rPr>
              <a:t>http://marketing.web-3.ru/data/html/2874/1.jpg</a:t>
            </a:r>
            <a:endParaRPr lang="ru-RU" altLang="ru-RU" sz="1800" smtClean="0">
              <a:hlinkClick r:id="rId2"/>
            </a:endParaRPr>
          </a:p>
          <a:p>
            <a:r>
              <a:rPr lang="en-US" altLang="ru-RU" sz="1800" smtClean="0">
                <a:hlinkClick r:id="rId2"/>
              </a:rPr>
              <a:t>https://www.google.ru/url?sa=i&amp;rct=j&amp;q=&amp;esrc=s&amp;source=images&amp;cd=&amp;cad=rja&amp;uact=8&amp;docid=0hkEs-uxkjmuIM&amp;tbnid=V0KCDgsDAjfdeM:&amp;ved=0CAUQjRw&amp;url=http%3A%2F%2Fmegablok-msk.ru%2Fraskhodnye-materialy%2Fcenniki-samoklejushhiesja.html&amp;ei=-gXmU6iCEMXuyQO-h4CIDg&amp;bvm=bv.72676100,d.bGQ&amp;psig=AFQjCNEJ0GTeOpRH0VeSo_rfPMV0OC7I8g&amp;ust=1407670075007685</a:t>
            </a:r>
            <a:r>
              <a:rPr lang="ru-RU" altLang="ru-RU" sz="1800" smtClean="0">
                <a:hlinkClick r:id="rId2"/>
              </a:rPr>
              <a:t> </a:t>
            </a:r>
          </a:p>
          <a:p>
            <a:r>
              <a:rPr lang="en-US" altLang="ru-RU" sz="1800" smtClean="0">
                <a:hlinkClick r:id="rId2"/>
              </a:rPr>
              <a:t>http://www.google.ru/imgres?imgurl=http%3A%2F%2Fwww.advertka.ru%2Ffiles%2F8845_1197637248.jpg&amp;imgrefurl=http%3A%2F%2Fwww.advertka.ru%2Ftext%2Farticles%2F13484%2F&amp;h=500&amp;w=1000&amp;tbnid=dAFjd0rrOC9ksM%3A&amp;zoom=1&amp;docid=EYZ6kp5tJ1XTLM&amp;ei=8QfmU8-2NKSaygO35YCgAg&amp;tbm=isch&amp;ved=0CHQQMyhSMFI&amp;iact=rc&amp;uact=3&amp;dur=1061&amp;page=4&amp;start=65&amp;ndsp=22</a:t>
            </a:r>
            <a:r>
              <a:rPr lang="ru-RU" altLang="ru-RU" sz="1800" smtClean="0">
                <a:hlinkClick r:id="rId2"/>
              </a:rPr>
              <a:t> </a:t>
            </a:r>
          </a:p>
          <a:p>
            <a:r>
              <a:rPr lang="en-US" altLang="ru-RU" sz="1800" smtClean="0">
                <a:hlinkClick r:id="rId2"/>
              </a:rPr>
              <a:t>http://thisismylife.ru/wp-content/uploads/2011/05/dengi.jpg</a:t>
            </a:r>
            <a:r>
              <a:rPr lang="ru-RU" altLang="ru-RU" sz="1800" smtClean="0">
                <a:hlinkClick r:id="rId2"/>
              </a:rPr>
              <a:t> </a:t>
            </a:r>
          </a:p>
          <a:p>
            <a:r>
              <a:rPr lang="en-US" altLang="ru-RU" sz="1800" smtClean="0">
                <a:hlinkClick r:id="rId2"/>
              </a:rPr>
              <a:t>http://psyhelper.com.ua/assets/images/uslugi/psyhologia-biznesmena.jpg</a:t>
            </a:r>
            <a:endParaRPr lang="ru-RU" altLang="ru-RU" sz="1800" smtClean="0">
              <a:hlinkClick r:id="rId2"/>
            </a:endParaRPr>
          </a:p>
          <a:p>
            <a:r>
              <a:rPr lang="en-US" altLang="ru-RU" sz="1800" smtClean="0">
                <a:hlinkClick r:id="rId2"/>
              </a:rPr>
              <a:t>http://www.dv-reclama.ru/upload/blog/34d/Dalnevostochny_bank_Sberbanka_Rossii_Habarovsk_1.jpg</a:t>
            </a:r>
            <a:endParaRPr lang="ru-RU" altLang="ru-RU" sz="1800" smtClean="0">
              <a:hlinkClick r:id="rId2"/>
            </a:endParaRPr>
          </a:p>
          <a:p>
            <a:endParaRPr lang="ru-RU" altLang="ru-RU" sz="1800" smtClean="0"/>
          </a:p>
          <a:p>
            <a:endParaRPr lang="ru-RU" altLang="ru-RU" sz="1800" smtClean="0"/>
          </a:p>
          <a:p>
            <a:endParaRPr lang="ru-RU" altLang="ru-RU" sz="1800" smtClean="0"/>
          </a:p>
        </p:txBody>
      </p:sp>
      <p:sp>
        <p:nvSpPr>
          <p:cNvPr id="51203" name="Заголовок 2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649288"/>
          </a:xfrm>
        </p:spPr>
        <p:txBody>
          <a:bodyPr/>
          <a:lstStyle/>
          <a:p>
            <a:r>
              <a:rPr lang="ru-RU" altLang="ru-RU" sz="2800" smtClean="0"/>
              <a:t>Информационные источники: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2487"/>
          </a:xfrm>
        </p:spPr>
        <p:txBody>
          <a:bodyPr/>
          <a:lstStyle/>
          <a:p>
            <a:pPr eaLnBrk="1" hangingPunct="1"/>
            <a:r>
              <a:rPr lang="ru-RU" alt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1700213"/>
            <a:ext cx="7786687" cy="1657350"/>
          </a:xfrm>
          <a:solidFill>
            <a:srgbClr val="FFFF00">
              <a:alpha val="34117"/>
            </a:srgbClr>
          </a:solidFill>
          <a:ln w="57150" cmpd="thickThin">
            <a:solidFill>
              <a:srgbClr val="FFFF99"/>
            </a:solidFill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4000" b="1" smtClean="0">
                <a:solidFill>
                  <a:srgbClr val="C00000"/>
                </a:solidFill>
              </a:rPr>
              <a:t>Стал владельцем, братцы, я -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4000" b="1" smtClean="0">
                <a:solidFill>
                  <a:srgbClr val="C00000"/>
                </a:solidFill>
              </a:rPr>
              <a:t>Вот завода …</a:t>
            </a:r>
          </a:p>
        </p:txBody>
      </p:sp>
      <p:pic>
        <p:nvPicPr>
          <p:cNvPr id="15364" name="Picture 5" descr="J018925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AutoShape 6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5366" name="WordArt 7" descr="Орех"/>
          <p:cNvSpPr>
            <a:spLocks noChangeArrowheads="1" noChangeShapeType="1" noTextEdit="1"/>
          </p:cNvSpPr>
          <p:nvPr/>
        </p:nvSpPr>
        <p:spPr bwMode="auto">
          <a:xfrm>
            <a:off x="900113" y="765175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7"/>
                  <a:srcRect/>
                  <a:tile tx="0" ty="0" sx="100000" sy="100000" flip="none" algn="tl"/>
                </a:blipFill>
                <a:latin typeface="Book Antiqua"/>
              </a:rPr>
              <a:t>1</a:t>
            </a:r>
          </a:p>
        </p:txBody>
      </p:sp>
      <p:sp>
        <p:nvSpPr>
          <p:cNvPr id="2663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663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663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6636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6637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 useBgFill="1">
        <p:nvSpPr>
          <p:cNvPr id="26639" name="Rectangle 15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26640" name="AutoShape 16"/>
          <p:cNvSpPr>
            <a:spLocks noChangeArrowheads="1"/>
          </p:cNvSpPr>
          <p:nvPr/>
        </p:nvSpPr>
        <p:spPr bwMode="auto">
          <a:xfrm rot="10800000">
            <a:off x="4929188" y="4786313"/>
            <a:ext cx="3857625" cy="1306512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 eaLnBrk="1" hangingPunct="1"/>
            <a:endParaRPr lang="ru-RU" altLang="ru-RU" sz="2600" b="1">
              <a:solidFill>
                <a:srgbClr val="C00000"/>
              </a:solidFill>
            </a:endParaRPr>
          </a:p>
          <a:p>
            <a:pPr algn="ctr" eaLnBrk="1" hangingPunct="1"/>
            <a:r>
              <a:rPr lang="ru-RU" altLang="ru-RU" sz="2600" b="1">
                <a:solidFill>
                  <a:srgbClr val="C00000"/>
                </a:solidFill>
              </a:rPr>
              <a:t>акция</a:t>
            </a:r>
          </a:p>
        </p:txBody>
      </p:sp>
      <p:sp>
        <p:nvSpPr>
          <p:cNvPr id="15374" name="Rectangle 20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6646" name="Rectangle 22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26647" name="Rectangle 23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>
                <a:solidFill>
                  <a:srgbClr val="FF0000"/>
                </a:solidFill>
              </a:rPr>
              <a:t>Продолжить игру</a:t>
            </a:r>
          </a:p>
        </p:txBody>
      </p:sp>
      <p:pic>
        <p:nvPicPr>
          <p:cNvPr id="15381" name="Picture 2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17613" y="3640138"/>
            <a:ext cx="2533650" cy="180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3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  <p:bldP spid="26627" grpId="0" build="p" animBg="1" autoUpdateAnimBg="0" advAuto="0"/>
      <p:bldP spid="26633" grpId="0" animBg="1" autoUpdateAnimBg="0"/>
      <p:bldP spid="26634" grpId="0" animBg="1" autoUpdateAnimBg="0"/>
      <p:bldP spid="26635" grpId="0" animBg="1" autoUpdateAnimBg="0"/>
      <p:bldP spid="26636" grpId="0" animBg="1" autoUpdateAnimBg="0"/>
      <p:bldP spid="26637" grpId="0" animBg="1" autoUpdateAnimBg="0"/>
      <p:bldP spid="26639" grpId="0" animBg="1" autoUpdateAnimBg="0"/>
      <p:bldP spid="26640" grpId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ъект 1"/>
          <p:cNvSpPr>
            <a:spLocks noGrp="1"/>
          </p:cNvSpPr>
          <p:nvPr>
            <p:ph idx="1"/>
          </p:nvPr>
        </p:nvSpPr>
        <p:spPr>
          <a:xfrm>
            <a:off x="0" y="115888"/>
            <a:ext cx="9144000" cy="6742112"/>
          </a:xfrm>
        </p:spPr>
        <p:txBody>
          <a:bodyPr/>
          <a:lstStyle/>
          <a:p>
            <a:r>
              <a:rPr lang="en-US" altLang="ru-RU" sz="1800" smtClean="0">
                <a:hlinkClick r:id="rId2"/>
              </a:rPr>
              <a:t>https://www.google.ru/search?q=%D0%BA%D0%B0%D1%80%D1%82%D0%B8%D0%BD%D0%BA%D0%B0+%D0%B0%D0%BA%D1%86%D0%B8%D1%8F&amp;newwindow=1&amp;tbm=isch&amp;tbo=u&amp;source=univ&amp;sa=X&amp;ei=2_7lU4iYLITuyQOogYLoAg&amp;ved=0CBwQsAQ#newwindow=1&amp;q=%D0%BA%D0%B0%D1%80%D1%82%D0%B8%D0%BD%D0%BA%D0%B0+%D0%BE%D0%B2%D0%BE%D1%89%D0%BD%D0%BE%D0%B9+%D0%BC%D0%B0%D0%B3%D0%B0%D0%B7%D0%B8%D0%BD&amp;tbm=isch&amp;facrc=_&amp;imgdii=_&amp;imgrc=lE4L2LTcreGHqM%253A%3BnB6zyGu-jbDI2M%3Bhttp%253A%252F%252Fbigpicture.ru%252Fwp-content%252Fuploads%252F2012%252F10%252FArtful-Displays-of-Vegetables-2.jpg%3Bhttp%253A%252F%252Fbigpicture.ru%252F%253Fp%253D337274%3B1024%3B715</a:t>
            </a:r>
            <a:endParaRPr lang="ru-RU" altLang="ru-RU" sz="1800" smtClean="0">
              <a:hlinkClick r:id="rId2"/>
            </a:endParaRPr>
          </a:p>
          <a:p>
            <a:r>
              <a:rPr lang="en-US" altLang="ru-RU" sz="1800" smtClean="0">
                <a:hlinkClick r:id="rId2"/>
              </a:rPr>
              <a:t>http://www.ru.all.biz/img/ru/catalog/818029.jpeg</a:t>
            </a:r>
            <a:endParaRPr lang="ru-RU" altLang="ru-RU" sz="1800" smtClean="0">
              <a:hlinkClick r:id="rId2"/>
            </a:endParaRPr>
          </a:p>
          <a:p>
            <a:r>
              <a:rPr lang="en-US" altLang="ru-RU" sz="1800" smtClean="0">
                <a:hlinkClick r:id="rId2"/>
              </a:rPr>
              <a:t>http://www.znaytovar.ru/userfiles/admin/image/foto/kassir.JPG</a:t>
            </a:r>
            <a:endParaRPr lang="ru-RU" altLang="ru-RU" sz="1800" smtClean="0">
              <a:hlinkClick r:id="rId2"/>
            </a:endParaRPr>
          </a:p>
          <a:p>
            <a:r>
              <a:rPr lang="en-US" altLang="ru-RU" sz="1800" smtClean="0">
                <a:hlinkClick r:id="rId2"/>
              </a:rPr>
              <a:t>https://encrypted-tbn2.gstatic.com/images?q=tbn:ANd9GcSAjOSm3YPxn3M-i785qGT0Mlyt8nXS8O9ad2opXnxhNCu7WXMv</a:t>
            </a:r>
            <a:endParaRPr lang="ru-RU" altLang="ru-RU" sz="1800" smtClean="0">
              <a:hlinkClick r:id="rId2"/>
            </a:endParaRPr>
          </a:p>
          <a:p>
            <a:r>
              <a:rPr lang="en-US" altLang="ru-RU" sz="1800" smtClean="0">
                <a:hlinkClick r:id="rId2"/>
              </a:rPr>
              <a:t>https://encrypted-tbn3.gstatic.com/images?q=tbn:ANd9GcS_kxX21gtGi0W1QRKs9Tqsp_4Ni5hhZnkUSngiL53TDb2a7KNzXg</a:t>
            </a:r>
            <a:endParaRPr lang="ru-RU" altLang="ru-RU" sz="1800" smtClean="0">
              <a:hlinkClick r:id="rId2"/>
            </a:endParaRPr>
          </a:p>
          <a:p>
            <a:r>
              <a:rPr lang="en-US" altLang="ru-RU" sz="1800" smtClean="0">
                <a:hlinkClick r:id="rId2"/>
              </a:rPr>
              <a:t>http://sayfuck.net/uploads/posts/2012-04/1335535954_34.jpg</a:t>
            </a:r>
            <a:endParaRPr lang="ru-RU" altLang="ru-RU" sz="1800" smtClean="0">
              <a:hlinkClick r:id="rId2"/>
            </a:endParaRPr>
          </a:p>
          <a:p>
            <a:r>
              <a:rPr lang="en-US" altLang="ru-RU" sz="1800" smtClean="0">
                <a:hlinkClick r:id="rId2"/>
              </a:rPr>
              <a:t>http://vg-news.ru/files/old/news/201312/%D0%94%D0%B5%D0%BD%D1%8C%D0%B3%D0%B8%20%D0%B2%20%D0%B1%D0%B0%D0%BD%D0%BA%D0%B5_400.jpg</a:t>
            </a:r>
            <a:endParaRPr lang="ru-RU" altLang="ru-RU" sz="1800" smtClean="0">
              <a:hlinkClick r:id="rId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ъект 1"/>
          <p:cNvSpPr>
            <a:spLocks noGrp="1"/>
          </p:cNvSpPr>
          <p:nvPr>
            <p:ph idx="1"/>
          </p:nvPr>
        </p:nvSpPr>
        <p:spPr>
          <a:xfrm>
            <a:off x="457200" y="115888"/>
            <a:ext cx="8578850" cy="6010275"/>
          </a:xfrm>
        </p:spPr>
        <p:txBody>
          <a:bodyPr/>
          <a:lstStyle/>
          <a:p>
            <a:r>
              <a:rPr lang="en-US" altLang="ru-RU" sz="1800" smtClean="0">
                <a:hlinkClick r:id="rId2"/>
              </a:rPr>
              <a:t>http://yagrazhdanin.ru/upload/iblock/491/491a1aa1ae0d920e2ef06e7108b670b5.jpg</a:t>
            </a:r>
            <a:r>
              <a:rPr lang="ru-RU" altLang="ru-RU" sz="1800" smtClean="0">
                <a:hlinkClick r:id="rId2"/>
              </a:rPr>
              <a:t> </a:t>
            </a:r>
          </a:p>
          <a:p>
            <a:r>
              <a:rPr lang="en-US" altLang="ru-RU" sz="1800" smtClean="0">
                <a:hlinkClick r:id="rId2"/>
              </a:rPr>
              <a:t>http://rostov-dom.info/wp-content/uploads/2009/12/006.jpg</a:t>
            </a:r>
            <a:endParaRPr lang="ru-RU" altLang="ru-RU" sz="1800" smtClean="0">
              <a:hlinkClick r:id="rId2"/>
            </a:endParaRPr>
          </a:p>
          <a:p>
            <a:r>
              <a:rPr lang="en-US" altLang="ru-RU" sz="1800" smtClean="0">
                <a:hlinkClick r:id="rId2"/>
              </a:rPr>
              <a:t>http://www.zanimatika.narod.ru/Narabotki12.htm</a:t>
            </a:r>
            <a:endParaRPr lang="ru-RU" altLang="ru-RU" sz="1800" smtClean="0">
              <a:hlinkClick r:id="rId2"/>
            </a:endParaRPr>
          </a:p>
          <a:p>
            <a:r>
              <a:rPr lang="en-US" altLang="ru-RU" sz="1800" smtClean="0">
                <a:hlinkClick r:id="rId2"/>
              </a:rPr>
              <a:t>https://encrypted-tbn0.gstatic.com/images?q=tbn:ANd9GcQ_jKYPf_J4lSf5dgTi2ocjec7ec57umjtrgOxQi4SWYMXRGhOdEw</a:t>
            </a:r>
            <a:endParaRPr lang="ru-RU" altLang="ru-RU" sz="1800" smtClean="0">
              <a:hlinkClick r:id="rId2"/>
            </a:endParaRPr>
          </a:p>
          <a:p>
            <a:r>
              <a:rPr lang="en-US" altLang="ru-RU" sz="1800" smtClean="0">
                <a:hlinkClick r:id="rId2"/>
              </a:rPr>
              <a:t>http://www.dp.ru/images/article/2012/03/24/d4c1bb7e-db1e-4aaa-8278-b20763302899.jpg</a:t>
            </a:r>
            <a:endParaRPr lang="ru-RU" altLang="ru-RU" sz="1800" smtClean="0">
              <a:hlinkClick r:id="rId2"/>
            </a:endParaRPr>
          </a:p>
          <a:p>
            <a:r>
              <a:rPr lang="en-US" altLang="ru-RU" sz="1800" smtClean="0">
                <a:hlinkClick r:id="rId2"/>
              </a:rPr>
              <a:t>http://newslab.ru/images/news/10.09/%D0%BC%D0%BE%D0%BD%D0%B5%D1%82%D0%B01.jpg</a:t>
            </a:r>
            <a:endParaRPr lang="ru-RU" altLang="ru-RU" sz="1800" smtClean="0">
              <a:hlinkClick r:id="rId2"/>
            </a:endParaRPr>
          </a:p>
          <a:p>
            <a:r>
              <a:rPr lang="en-US" altLang="ru-RU" sz="1800" smtClean="0">
                <a:hlinkClick r:id="rId2"/>
              </a:rPr>
              <a:t>http://www.stihi.ru/pics/2009/08/04/4898.jpg</a:t>
            </a:r>
            <a:endParaRPr lang="ru-RU" altLang="ru-RU" sz="1800" smtClean="0">
              <a:hlinkClick r:id="rId2"/>
            </a:endParaRPr>
          </a:p>
          <a:p>
            <a:r>
              <a:rPr lang="en-US" altLang="ru-RU" sz="1800" smtClean="0">
                <a:hlinkClick r:id="rId2"/>
              </a:rPr>
              <a:t>http://st.depositphotos.com/1000488/108/i/950/depositphotos_1085278-Ruble.jpg</a:t>
            </a:r>
            <a:endParaRPr lang="ru-RU" altLang="ru-RU" sz="1800" smtClean="0">
              <a:hlinkClick r:id="rId2"/>
            </a:endParaRPr>
          </a:p>
          <a:p>
            <a:r>
              <a:rPr lang="en-US" altLang="ru-RU" sz="1800" smtClean="0">
                <a:hlinkClick r:id="rId2"/>
              </a:rPr>
              <a:t>http://img32.slando.ua/images_slandocomua/84768989_2_644x461_moneta-1-grosh-dlya-numizmatov-i-kollektsionerov-fotografii.jpg</a:t>
            </a:r>
            <a:endParaRPr lang="ru-RU" altLang="ru-RU" sz="1800" smtClean="0">
              <a:hlinkClick r:id="rId2"/>
            </a:endParaRPr>
          </a:p>
          <a:p>
            <a:r>
              <a:rPr lang="en-US" altLang="ru-RU" sz="1800" smtClean="0">
                <a:hlinkClick r:id="rId2"/>
              </a:rPr>
              <a:t>http://advokats.me/img/content_img/Statiy5362.jpg</a:t>
            </a:r>
            <a:endParaRPr lang="ru-RU" altLang="ru-RU" sz="1800" smtClean="0">
              <a:hlinkClick r:id="rId2"/>
            </a:endParaRPr>
          </a:p>
          <a:p>
            <a:r>
              <a:rPr lang="ru-RU" altLang="ru-RU" sz="1800" smtClean="0"/>
              <a:t>Шаблон викторины взят у учителя истории и обществознания МБОУ СОШ №2 г. Владимира Тюговой Анной Сергеевной.</a:t>
            </a:r>
          </a:p>
          <a:p>
            <a:endParaRPr lang="ru-RU" altLang="ru-RU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2487"/>
          </a:xfrm>
        </p:spPr>
        <p:txBody>
          <a:bodyPr/>
          <a:lstStyle/>
          <a:p>
            <a:pPr eaLnBrk="1" hangingPunct="1"/>
            <a:r>
              <a:rPr lang="ru-RU" alt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85938"/>
            <a:ext cx="8497887" cy="1714500"/>
          </a:xfrm>
          <a:solidFill>
            <a:srgbClr val="FFFF00">
              <a:alpha val="34117"/>
            </a:srgbClr>
          </a:solidFill>
          <a:ln w="57150" cmpd="thickThin">
            <a:solidFill>
              <a:srgbClr val="FFFF99"/>
            </a:solidFill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4000" b="1" smtClean="0">
                <a:solidFill>
                  <a:srgbClr val="000099"/>
                </a:solidFill>
              </a:rPr>
              <a:t>Люди ходят на базар: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4000" b="1" smtClean="0">
                <a:solidFill>
                  <a:srgbClr val="000099"/>
                </a:solidFill>
              </a:rPr>
              <a:t>Там дешевле весь…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altLang="ru-RU" sz="4000" b="1" smtClean="0">
              <a:solidFill>
                <a:srgbClr val="000099"/>
              </a:solidFill>
            </a:endParaRPr>
          </a:p>
        </p:txBody>
      </p:sp>
      <p:pic>
        <p:nvPicPr>
          <p:cNvPr id="16388" name="Picture 4" descr="J018925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6390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900113" y="765175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7"/>
                  <a:srcRect/>
                  <a:tile tx="0" ty="0" sx="100000" sy="100000" flip="none" algn="tl"/>
                </a:blipFill>
                <a:latin typeface="Book Antiqua"/>
              </a:rPr>
              <a:t>5</a:t>
            </a:r>
          </a:p>
        </p:txBody>
      </p:sp>
      <p:sp>
        <p:nvSpPr>
          <p:cNvPr id="29703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9704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9705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9706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970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 useBgFill="1">
        <p:nvSpPr>
          <p:cNvPr id="29708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29709" name="AutoShape 13"/>
          <p:cNvSpPr>
            <a:spLocks noChangeArrowheads="1"/>
          </p:cNvSpPr>
          <p:nvPr/>
        </p:nvSpPr>
        <p:spPr bwMode="auto">
          <a:xfrm rot="10800000">
            <a:off x="4932363" y="4797425"/>
            <a:ext cx="4211637" cy="1295400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 eaLnBrk="1" hangingPunct="1"/>
            <a:endParaRPr lang="ru-RU" altLang="ru-RU" sz="2400" b="1">
              <a:solidFill>
                <a:srgbClr val="CC0000"/>
              </a:solidFill>
            </a:endParaRPr>
          </a:p>
          <a:p>
            <a:pPr algn="ctr" eaLnBrk="1" hangingPunct="1"/>
            <a:endParaRPr lang="ru-RU" altLang="ru-RU" sz="3200" b="1">
              <a:solidFill>
                <a:srgbClr val="CC0000"/>
              </a:solidFill>
            </a:endParaRPr>
          </a:p>
        </p:txBody>
      </p:sp>
      <p:sp>
        <p:nvSpPr>
          <p:cNvPr id="16398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9715" name="Rectangle 1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2971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>
                <a:solidFill>
                  <a:srgbClr val="FF0000"/>
                </a:solidFill>
              </a:rPr>
              <a:t>Продолжить игру</a:t>
            </a:r>
          </a:p>
        </p:txBody>
      </p:sp>
      <p:sp>
        <p:nvSpPr>
          <p:cNvPr id="16405" name="TextBox 2"/>
          <p:cNvSpPr txBox="1">
            <a:spLocks noChangeArrowheads="1"/>
          </p:cNvSpPr>
          <p:nvPr/>
        </p:nvSpPr>
        <p:spPr bwMode="auto">
          <a:xfrm>
            <a:off x="4932363" y="5084763"/>
            <a:ext cx="42116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</a:rPr>
              <a:t> товар </a:t>
            </a:r>
          </a:p>
        </p:txBody>
      </p:sp>
      <p:pic>
        <p:nvPicPr>
          <p:cNvPr id="16406" name="Picture 22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1104900" y="3573463"/>
            <a:ext cx="2665413" cy="1998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30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16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utoUpdateAnimBg="0"/>
      <p:bldP spid="29699" grpId="0" build="p" animBg="1" autoUpdateAnimBg="0" advAuto="0"/>
      <p:bldP spid="29703" grpId="0" animBg="1" autoUpdateAnimBg="0"/>
      <p:bldP spid="29704" grpId="0" animBg="1" autoUpdateAnimBg="0"/>
      <p:bldP spid="29705" grpId="0" animBg="1" autoUpdateAnimBg="0"/>
      <p:bldP spid="29706" grpId="0" animBg="1" autoUpdateAnimBg="0"/>
      <p:bldP spid="29707" grpId="0" animBg="1" autoUpdateAnimBg="0"/>
      <p:bldP spid="29708" grpId="0" animBg="1" autoUpdateAnimBg="0"/>
      <p:bldP spid="29709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2487"/>
          </a:xfrm>
        </p:spPr>
        <p:txBody>
          <a:bodyPr/>
          <a:lstStyle/>
          <a:p>
            <a:pPr eaLnBrk="1" hangingPunct="1"/>
            <a:r>
              <a:rPr lang="ru-RU" alt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785938"/>
            <a:ext cx="8750300" cy="1211262"/>
          </a:xfrm>
          <a:solidFill>
            <a:srgbClr val="FFFF00">
              <a:alpha val="34117"/>
            </a:srgbClr>
          </a:solidFill>
          <a:ln w="57150" cmpd="thickThin">
            <a:solidFill>
              <a:srgbClr val="FFFF99"/>
            </a:solidFill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3600" b="1" smtClean="0">
                <a:solidFill>
                  <a:srgbClr val="000099"/>
                </a:solidFill>
              </a:rPr>
              <a:t>На товаре быть должна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3600" b="1" smtClean="0">
                <a:solidFill>
                  <a:srgbClr val="000099"/>
                </a:solidFill>
              </a:rPr>
              <a:t>Обязательно…</a:t>
            </a:r>
          </a:p>
        </p:txBody>
      </p:sp>
      <p:pic>
        <p:nvPicPr>
          <p:cNvPr id="17412" name="Picture 4" descr="J018925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7414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900113" y="765175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7"/>
                  <a:srcRect/>
                  <a:tile tx="0" ty="0" sx="100000" sy="100000" flip="none" algn="tl"/>
                </a:blipFill>
                <a:latin typeface="Book Antiqua"/>
              </a:rPr>
              <a:t>9</a:t>
            </a:r>
          </a:p>
        </p:txBody>
      </p:sp>
      <p:sp>
        <p:nvSpPr>
          <p:cNvPr id="3072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072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0729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0730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073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 useBgFill="1">
        <p:nvSpPr>
          <p:cNvPr id="30732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30733" name="AutoShape 13"/>
          <p:cNvSpPr>
            <a:spLocks noChangeArrowheads="1"/>
          </p:cNvSpPr>
          <p:nvPr/>
        </p:nvSpPr>
        <p:spPr bwMode="auto">
          <a:xfrm rot="10800000">
            <a:off x="5148263" y="4797425"/>
            <a:ext cx="3311525" cy="1295400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 eaLnBrk="1" hangingPunct="1"/>
            <a:endParaRPr lang="ru-RU" altLang="ru-RU" sz="2800" b="1">
              <a:solidFill>
                <a:srgbClr val="CC0000"/>
              </a:solidFill>
            </a:endParaRPr>
          </a:p>
          <a:p>
            <a:pPr algn="ctr" eaLnBrk="1" hangingPunct="1"/>
            <a:r>
              <a:rPr lang="ru-RU" altLang="ru-RU" sz="2800" b="1">
                <a:solidFill>
                  <a:srgbClr val="CC0000"/>
                </a:solidFill>
              </a:rPr>
              <a:t>цена</a:t>
            </a:r>
          </a:p>
          <a:p>
            <a:pPr algn="ctr" eaLnBrk="1" hangingPunct="1"/>
            <a:endParaRPr lang="ru-RU" altLang="ru-RU" sz="2800" b="1">
              <a:solidFill>
                <a:srgbClr val="CC0000"/>
              </a:solidFill>
            </a:endParaRPr>
          </a:p>
        </p:txBody>
      </p:sp>
      <p:sp>
        <p:nvSpPr>
          <p:cNvPr id="17422" name="Rectangle 18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0740" name="Rectangle 20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30742" name="Rectangle 22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>
                <a:solidFill>
                  <a:srgbClr val="FF0000"/>
                </a:solidFill>
              </a:rPr>
              <a:t>Продолжить игру</a:t>
            </a:r>
          </a:p>
        </p:txBody>
      </p:sp>
      <p:pic>
        <p:nvPicPr>
          <p:cNvPr id="17429" name="Picture 2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25500" y="3233738"/>
            <a:ext cx="2774950" cy="22113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307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30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utoUpdateAnimBg="0"/>
      <p:bldP spid="30723" grpId="0" build="p" animBg="1" autoUpdateAnimBg="0" advAuto="0"/>
      <p:bldP spid="30727" grpId="0" animBg="1" autoUpdateAnimBg="0"/>
      <p:bldP spid="30728" grpId="0" animBg="1" autoUpdateAnimBg="0"/>
      <p:bldP spid="30729" grpId="0" animBg="1" autoUpdateAnimBg="0"/>
      <p:bldP spid="30730" grpId="0" animBg="1" autoUpdateAnimBg="0"/>
      <p:bldP spid="30731" grpId="0" animBg="1" autoUpdateAnimBg="0"/>
      <p:bldP spid="30732" grpId="0" animBg="1" autoUpdateAnimBg="0"/>
      <p:bldP spid="30733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2487"/>
          </a:xfrm>
        </p:spPr>
        <p:txBody>
          <a:bodyPr/>
          <a:lstStyle/>
          <a:p>
            <a:pPr eaLnBrk="1" hangingPunct="1"/>
            <a:r>
              <a:rPr lang="ru-RU" alt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643063"/>
            <a:ext cx="8277225" cy="1138237"/>
          </a:xfrm>
          <a:solidFill>
            <a:srgbClr val="FFFF00">
              <a:alpha val="34117"/>
            </a:srgbClr>
          </a:solidFill>
          <a:ln w="57150" cmpd="thickThin">
            <a:solidFill>
              <a:srgbClr val="FFFF99"/>
            </a:solidFill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4000" b="1" smtClean="0">
                <a:solidFill>
                  <a:srgbClr val="000099"/>
                </a:solidFill>
              </a:rPr>
              <a:t>Как ребёнка нет без мамы,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4000" b="1" smtClean="0">
                <a:solidFill>
                  <a:srgbClr val="000099"/>
                </a:solidFill>
              </a:rPr>
              <a:t>Сбыта нету без…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altLang="ru-RU" sz="4000" b="1" smtClean="0">
              <a:solidFill>
                <a:srgbClr val="000099"/>
              </a:solidFill>
            </a:endParaRPr>
          </a:p>
        </p:txBody>
      </p:sp>
      <p:pic>
        <p:nvPicPr>
          <p:cNvPr id="18436" name="Picture 4" descr="J018925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8438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7"/>
                  <a:srcRect/>
                  <a:tile tx="0" ty="0" sx="100000" sy="100000" flip="none" algn="tl"/>
                </a:blipFill>
                <a:latin typeface="Book Antiqua"/>
              </a:rPr>
              <a:t>13</a:t>
            </a:r>
          </a:p>
        </p:txBody>
      </p:sp>
      <p:sp>
        <p:nvSpPr>
          <p:cNvPr id="31751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1752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175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175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175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 useBgFill="1">
        <p:nvSpPr>
          <p:cNvPr id="31756" name="Rectangle 12"/>
          <p:cNvSpPr>
            <a:spLocks noChangeArrowheads="1"/>
          </p:cNvSpPr>
          <p:nvPr/>
        </p:nvSpPr>
        <p:spPr bwMode="auto">
          <a:xfrm>
            <a:off x="4643438" y="34877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31757" name="AutoShape 13"/>
          <p:cNvSpPr>
            <a:spLocks noChangeArrowheads="1"/>
          </p:cNvSpPr>
          <p:nvPr/>
        </p:nvSpPr>
        <p:spPr bwMode="auto">
          <a:xfrm rot="10800000">
            <a:off x="4787900" y="4670425"/>
            <a:ext cx="4229100" cy="1438275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 eaLnBrk="1" hangingPunct="1"/>
            <a:endParaRPr lang="ru-RU" altLang="ru-RU" sz="2800" b="1">
              <a:solidFill>
                <a:srgbClr val="CC0000"/>
              </a:solidFill>
            </a:endParaRPr>
          </a:p>
          <a:p>
            <a:pPr algn="ctr" eaLnBrk="1" hangingPunct="1"/>
            <a:r>
              <a:rPr lang="ru-RU" altLang="ru-RU" sz="2800" b="1">
                <a:solidFill>
                  <a:srgbClr val="CC0000"/>
                </a:solidFill>
              </a:rPr>
              <a:t>рекламы   </a:t>
            </a:r>
          </a:p>
        </p:txBody>
      </p:sp>
      <p:sp>
        <p:nvSpPr>
          <p:cNvPr id="18446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1763" name="Rectangle 1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3176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>
                <a:solidFill>
                  <a:srgbClr val="FF0000"/>
                </a:solidFill>
              </a:rPr>
              <a:t>Продолжить игру</a:t>
            </a:r>
          </a:p>
        </p:txBody>
      </p:sp>
      <p:pic>
        <p:nvPicPr>
          <p:cNvPr id="18453" name="Picture 2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5738" y="3249613"/>
            <a:ext cx="4278312" cy="2139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317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utoUpdateAnimBg="0"/>
      <p:bldP spid="31747" grpId="0" build="p" animBg="1" autoUpdateAnimBg="0" advAuto="0"/>
      <p:bldP spid="31751" grpId="0" animBg="1" autoUpdateAnimBg="0"/>
      <p:bldP spid="31752" grpId="0" animBg="1" autoUpdateAnimBg="0"/>
      <p:bldP spid="31753" grpId="0" animBg="1" autoUpdateAnimBg="0"/>
      <p:bldP spid="31754" grpId="0" animBg="1" autoUpdateAnimBg="0"/>
      <p:bldP spid="31755" grpId="0" animBg="1" autoUpdateAnimBg="0"/>
      <p:bldP spid="31756" grpId="0" animBg="1" autoUpdateAnimBg="0"/>
      <p:bldP spid="31757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2487"/>
          </a:xfrm>
        </p:spPr>
        <p:txBody>
          <a:bodyPr/>
          <a:lstStyle/>
          <a:p>
            <a:pPr eaLnBrk="1" hangingPunct="1"/>
            <a:r>
              <a:rPr lang="ru-RU" alt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163" y="1782763"/>
            <a:ext cx="8572500" cy="1154112"/>
          </a:xfrm>
          <a:solidFill>
            <a:srgbClr val="FFFF00">
              <a:alpha val="34117"/>
            </a:srgbClr>
          </a:solidFill>
          <a:ln w="57150" cmpd="thickThin">
            <a:solidFill>
              <a:srgbClr val="FFFF99"/>
            </a:solidFill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3400" b="1" smtClean="0">
                <a:solidFill>
                  <a:schemeClr val="accent2"/>
                </a:solidFill>
              </a:rPr>
              <a:t>Коль трудился круглый год,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3400" b="1" smtClean="0">
                <a:solidFill>
                  <a:schemeClr val="accent2"/>
                </a:solidFill>
              </a:rPr>
              <a:t>Будет кругленьким…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altLang="ru-RU" sz="3400" b="1" smtClean="0">
              <a:solidFill>
                <a:schemeClr val="accent2"/>
              </a:solidFill>
            </a:endParaRPr>
          </a:p>
        </p:txBody>
      </p:sp>
      <p:pic>
        <p:nvPicPr>
          <p:cNvPr id="19460" name="Picture 4" descr="J018925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9462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7"/>
                  <a:srcRect/>
                  <a:tile tx="0" ty="0" sx="100000" sy="100000" flip="none" algn="tl"/>
                </a:blipFill>
                <a:latin typeface="Book Antiqua"/>
              </a:rPr>
              <a:t>17</a:t>
            </a:r>
          </a:p>
        </p:txBody>
      </p:sp>
      <p:sp>
        <p:nvSpPr>
          <p:cNvPr id="32775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2776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2777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2778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277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 useBgFill="1">
        <p:nvSpPr>
          <p:cNvPr id="32780" name="Rectangle 12"/>
          <p:cNvSpPr>
            <a:spLocks noChangeArrowheads="1"/>
          </p:cNvSpPr>
          <p:nvPr/>
        </p:nvSpPr>
        <p:spPr bwMode="auto">
          <a:xfrm>
            <a:off x="4570413" y="3459163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32781" name="AutoShape 13"/>
          <p:cNvSpPr>
            <a:spLocks noChangeArrowheads="1"/>
          </p:cNvSpPr>
          <p:nvPr/>
        </p:nvSpPr>
        <p:spPr bwMode="auto">
          <a:xfrm rot="10800000">
            <a:off x="4992688" y="4562475"/>
            <a:ext cx="4084637" cy="1565275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 eaLnBrk="1" hangingPunct="1"/>
            <a:endParaRPr lang="ru-RU" altLang="ru-RU" sz="2400" b="1">
              <a:solidFill>
                <a:srgbClr val="CC0000"/>
              </a:solidFill>
            </a:endParaRPr>
          </a:p>
          <a:p>
            <a:pPr algn="ctr" eaLnBrk="1" hangingPunct="1"/>
            <a:r>
              <a:rPr lang="ru-RU" altLang="ru-RU" sz="2400" b="1">
                <a:solidFill>
                  <a:srgbClr val="CC0000"/>
                </a:solidFill>
              </a:rPr>
              <a:t>доход</a:t>
            </a:r>
          </a:p>
        </p:txBody>
      </p:sp>
      <p:sp>
        <p:nvSpPr>
          <p:cNvPr id="19470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2787" name="Rectangle 1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3278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>
                <a:solidFill>
                  <a:srgbClr val="FF0000"/>
                </a:solidFill>
              </a:rPr>
              <a:t>Продолжить игру</a:t>
            </a:r>
          </a:p>
        </p:txBody>
      </p:sp>
      <p:pic>
        <p:nvPicPr>
          <p:cNvPr id="19477" name="Picture 2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5650" y="3167063"/>
            <a:ext cx="3463925" cy="227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327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utoUpdateAnimBg="0"/>
      <p:bldP spid="32771" grpId="0" build="p" animBg="1" autoUpdateAnimBg="0" advAuto="0"/>
      <p:bldP spid="32775" grpId="0" animBg="1" autoUpdateAnimBg="0"/>
      <p:bldP spid="32776" grpId="0" animBg="1" autoUpdateAnimBg="0"/>
      <p:bldP spid="32777" grpId="0" animBg="1" autoUpdateAnimBg="0"/>
      <p:bldP spid="32778" grpId="0" animBg="1" autoUpdateAnimBg="0"/>
      <p:bldP spid="32779" grpId="0" animBg="1" autoUpdateAnimBg="0"/>
      <p:bldP spid="32780" grpId="0" animBg="1" autoUpdateAnimBg="0"/>
      <p:bldP spid="32781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2487"/>
          </a:xfrm>
        </p:spPr>
        <p:txBody>
          <a:bodyPr/>
          <a:lstStyle/>
          <a:p>
            <a:pPr eaLnBrk="1" hangingPunct="1"/>
            <a:r>
              <a:rPr lang="ru-RU" alt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928813"/>
            <a:ext cx="8429625" cy="1212850"/>
          </a:xfrm>
          <a:solidFill>
            <a:srgbClr val="FFFF00">
              <a:alpha val="34117"/>
            </a:srgbClr>
          </a:solidFill>
          <a:ln w="57150" cmpd="thickThin">
            <a:solidFill>
              <a:srgbClr val="FFFF99"/>
            </a:solidFill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3400" b="1" smtClean="0">
                <a:solidFill>
                  <a:schemeClr val="accent2"/>
                </a:solidFill>
              </a:rPr>
              <a:t>Журчат ручьи, промокли ноги,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3400" b="1" smtClean="0">
                <a:solidFill>
                  <a:schemeClr val="accent2"/>
                </a:solidFill>
              </a:rPr>
              <a:t>Весной пора платить ...</a:t>
            </a:r>
          </a:p>
        </p:txBody>
      </p:sp>
      <p:pic>
        <p:nvPicPr>
          <p:cNvPr id="20484" name="Picture 4" descr="J018925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86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7"/>
                  <a:srcRect/>
                  <a:tile tx="0" ty="0" sx="100000" sy="100000" flip="none" algn="tl"/>
                </a:blipFill>
                <a:latin typeface="Book Antiqua"/>
              </a:rPr>
              <a:t>21</a:t>
            </a:r>
          </a:p>
        </p:txBody>
      </p:sp>
      <p:sp>
        <p:nvSpPr>
          <p:cNvPr id="33799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3800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3801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3802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380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 useBgFill="1">
        <p:nvSpPr>
          <p:cNvPr id="33804" name="Rectangle 12"/>
          <p:cNvSpPr>
            <a:spLocks noChangeArrowheads="1"/>
          </p:cNvSpPr>
          <p:nvPr/>
        </p:nvSpPr>
        <p:spPr bwMode="auto">
          <a:xfrm>
            <a:off x="4464050" y="32845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33805" name="AutoShape 13"/>
          <p:cNvSpPr>
            <a:spLocks noChangeArrowheads="1"/>
          </p:cNvSpPr>
          <p:nvPr/>
        </p:nvSpPr>
        <p:spPr bwMode="auto">
          <a:xfrm rot="10800000">
            <a:off x="5003800" y="4437063"/>
            <a:ext cx="4013200" cy="1152525"/>
          </a:xfrm>
          <a:prstGeom prst="wedgeRectCallout">
            <a:avLst>
              <a:gd name="adj1" fmla="val -972"/>
              <a:gd name="adj2" fmla="val 9365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 eaLnBrk="1" hangingPunct="1">
              <a:lnSpc>
                <a:spcPct val="80000"/>
              </a:lnSpc>
            </a:pPr>
            <a:endParaRPr lang="ru-RU" altLang="ru-RU" sz="2800" b="1">
              <a:solidFill>
                <a:srgbClr val="CC0000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altLang="ru-RU" sz="2800" b="1">
                <a:solidFill>
                  <a:srgbClr val="CC0000"/>
                </a:solidFill>
              </a:rPr>
              <a:t>налоги</a:t>
            </a:r>
          </a:p>
        </p:txBody>
      </p:sp>
      <p:sp>
        <p:nvSpPr>
          <p:cNvPr id="20494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3811" name="Rectangle 1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3381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>
                <a:solidFill>
                  <a:srgbClr val="FF0000"/>
                </a:solidFill>
              </a:rPr>
              <a:t>Продолжить игру</a:t>
            </a:r>
          </a:p>
        </p:txBody>
      </p:sp>
      <p:pic>
        <p:nvPicPr>
          <p:cNvPr id="20501" name="Picture 2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82663" y="3429000"/>
            <a:ext cx="3024187" cy="2016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337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utoUpdateAnimBg="0"/>
      <p:bldP spid="33795" grpId="0" build="p" animBg="1" autoUpdateAnimBg="0" advAuto="0"/>
      <p:bldP spid="33799" grpId="0" animBg="1" autoUpdateAnimBg="0"/>
      <p:bldP spid="33800" grpId="0" animBg="1" autoUpdateAnimBg="0"/>
      <p:bldP spid="33801" grpId="0" animBg="1" autoUpdateAnimBg="0"/>
      <p:bldP spid="33802" grpId="0" animBg="1" autoUpdateAnimBg="0"/>
      <p:bldP spid="33803" grpId="0" animBg="1" autoUpdateAnimBg="0"/>
      <p:bldP spid="33804" grpId="0" animBg="1" autoUpdateAnimBg="0"/>
      <p:bldP spid="33805" grpId="0" animBg="1" autoUpdateAnimBg="0"/>
    </p:bldLst>
  </p:timing>
</p:sld>
</file>

<file path=ppt/theme/theme1.xml><?xml version="1.0" encoding="utf-8"?>
<a:theme xmlns:a="http://schemas.openxmlformats.org/drawingml/2006/main" name="ОБЩЕСТВОВЕД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rotWithShape="0">
          <a:gsLst>
            <a:gs pos="0">
              <a:srgbClr val="8488C4">
                <a:gamma/>
                <a:shade val="46275"/>
                <a:invGamma/>
              </a:srgbClr>
            </a:gs>
            <a:gs pos="50000">
              <a:srgbClr val="8488C4">
                <a:alpha val="63000"/>
              </a:srgbClr>
            </a:gs>
            <a:gs pos="100000">
              <a:srgbClr val="8488C4">
                <a:gamma/>
                <a:shade val="46275"/>
                <a:invGamma/>
              </a:srgbClr>
            </a:gs>
          </a:gsLst>
          <a:lin ang="5400000" scaled="1"/>
        </a:gradFill>
        <a:ln w="12700" algn="ctr">
          <a:noFill/>
          <a:miter lim="800000"/>
          <a:headEnd/>
          <a:tailEnd/>
        </a:ln>
        <a:effectLst/>
      </a:spPr>
      <a:bodyPr wrap="none" anchor="ctr"/>
      <a:lstStyle>
        <a:defPPr algn="ctr" eaLnBrk="1" hangingPunct="1">
          <a:defRPr sz="1400" dirty="0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3276</TotalTime>
  <Words>980</Words>
  <Application>Microsoft Office PowerPoint</Application>
  <PresentationFormat>Экран (4:3)</PresentationFormat>
  <Paragraphs>365</Paragraphs>
  <Slides>41</Slides>
  <Notes>35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ОБЩЕСТВОВЕД</vt:lpstr>
      <vt:lpstr>Игра « В мире финансов»</vt:lpstr>
      <vt:lpstr>Презентация PowerPoint</vt:lpstr>
      <vt:lpstr>Презентация PowerPoint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Презентация PowerPoint</vt:lpstr>
      <vt:lpstr>ВНИМАНИЕ !  ВОПРОС</vt:lpstr>
      <vt:lpstr>ВНИМАНИЕ !  ВОПРОС</vt:lpstr>
      <vt:lpstr>ВНИМАНИЕ !  ВОПРОС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Информационные источники:</vt:lpstr>
      <vt:lpstr>Презентация PowerPoint</vt:lpstr>
      <vt:lpstr>Презентация PowerPoint</vt:lpstr>
    </vt:vector>
  </TitlesOfParts>
  <Manager>Юлия Русскова</Manager>
  <Company>ГОУ СОШ № 1994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Обществовед</dc:title>
  <dc:subject>Общество</dc:subject>
  <dc:creator>Юлия Русскова;Губарева Л.А.</dc:creator>
  <cp:keywords>Общество, экология, космос, мировой океан, и т.д.</cp:keywords>
  <dc:description>Используется как внеклассное мероприятие в рамках предметной недели</dc:description>
  <cp:lastModifiedBy>User</cp:lastModifiedBy>
  <cp:revision>249</cp:revision>
  <dcterms:created xsi:type="dcterms:W3CDTF">2005-02-06T04:29:15Z</dcterms:created>
  <dcterms:modified xsi:type="dcterms:W3CDTF">2025-04-01T06:27:11Z</dcterms:modified>
  <cp:category>высшая</cp:category>
</cp:coreProperties>
</file>