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8" r:id="rId27"/>
    <p:sldId id="296" r:id="rId28"/>
    <p:sldId id="299" r:id="rId29"/>
    <p:sldId id="297" r:id="rId30"/>
    <p:sldId id="300" r:id="rId31"/>
    <p:sldId id="271" r:id="rId32"/>
    <p:sldId id="27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96" d="100"/>
          <a:sy n="96" d="100"/>
        </p:scale>
        <p:origin x="-922" y="-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8EE8-A3CA-4BF3-B94D-0ABFCD7359A3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7F48-E1D7-4831-9399-AF7C690DA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8EE8-A3CA-4BF3-B94D-0ABFCD7359A3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7F48-E1D7-4831-9399-AF7C690DA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47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8EE8-A3CA-4BF3-B94D-0ABFCD7359A3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7F48-E1D7-4831-9399-AF7C690DA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5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8EE8-A3CA-4BF3-B94D-0ABFCD7359A3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7F48-E1D7-4831-9399-AF7C690DA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26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8EE8-A3CA-4BF3-B94D-0ABFCD7359A3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7F48-E1D7-4831-9399-AF7C690DA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62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8EE8-A3CA-4BF3-B94D-0ABFCD7359A3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7F48-E1D7-4831-9399-AF7C690DA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5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8EE8-A3CA-4BF3-B94D-0ABFCD7359A3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7F48-E1D7-4831-9399-AF7C690DA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3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8EE8-A3CA-4BF3-B94D-0ABFCD7359A3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7F48-E1D7-4831-9399-AF7C690DA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49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8EE8-A3CA-4BF3-B94D-0ABFCD7359A3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7F48-E1D7-4831-9399-AF7C690DA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76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8EE8-A3CA-4BF3-B94D-0ABFCD7359A3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7F48-E1D7-4831-9399-AF7C690DA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20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8EE8-A3CA-4BF3-B94D-0ABFCD7359A3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7F48-E1D7-4831-9399-AF7C690DA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08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28EE8-A3CA-4BF3-B94D-0ABFCD7359A3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07F48-E1D7-4831-9399-AF7C690DA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9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znanio.ru/media/igra-viktorina-po-finansovoj-gramotnosti-2609433" TargetMode="External"/><Relationship Id="rId3" Type="http://schemas.openxmlformats.org/officeDocument/2006/relationships/hyperlink" Target="https://phonoteka.org/uploads/posts/2021-04/1619780084_22-phonoteka_org-p-polyanka-bez-fona-35.png" TargetMode="External"/><Relationship Id="rId7" Type="http://schemas.openxmlformats.org/officeDocument/2006/relationships/hyperlink" Target="https://mir-s3-cdn-cf.behance.net/project_modules/max_1200/6f284b77963347.5c98addc6da28.jpg" TargetMode="External"/><Relationship Id="rId2" Type="http://schemas.openxmlformats.org/officeDocument/2006/relationships/hyperlink" Target="https://easyen.ru/load/metodika/technologicheski_priem/didakticheskaja_igra_s_primeneniem_tp_pavlin_trafaret/246-1-0-4825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.pinimg.com/originals/9a/6c/a1/9a6ca17d1b044dfac08b3e06ce50d353.png" TargetMode="External"/><Relationship Id="rId5" Type="http://schemas.openxmlformats.org/officeDocument/2006/relationships/hyperlink" Target="https://static.vecteezy.com/system/resources/previews/000/293/910/original/green-bush-with-colorful-flowers-vector.jpg" TargetMode="External"/><Relationship Id="rId4" Type="http://schemas.openxmlformats.org/officeDocument/2006/relationships/hyperlink" Target="https://kartinkin.com/uploads/posts/2020-07/1593748500_16-p-krasivie-foni-s-risunkami-tsvetov-20.jpg" TargetMode="External"/><Relationship Id="rId9" Type="http://schemas.openxmlformats.org/officeDocument/2006/relationships/hyperlink" Target="https://abc-decor.com/img/gallery/12/thumbs/thumb_l_51268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для работ\thumb_l_51268.jpg"/>
          <p:cNvPicPr>
            <a:picLocks noChangeAspect="1" noChangeArrowheads="1"/>
          </p:cNvPicPr>
          <p:nvPr/>
        </p:nvPicPr>
        <p:blipFill>
          <a:blip r:embed="rId2"/>
          <a:srcRect l="18763"/>
          <a:stretch>
            <a:fillRect/>
          </a:stretch>
        </p:blipFill>
        <p:spPr bwMode="auto">
          <a:xfrm flipH="1">
            <a:off x="-2" y="0"/>
            <a:ext cx="9144001" cy="6858000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20125" y="6353176"/>
            <a:ext cx="390525" cy="36195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1652341" y="5396219"/>
            <a:ext cx="2965450" cy="1169551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Подготовила 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учитель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истории и обществознания 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МБОУ РОГОВСКОЙ ООШ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Бохан О. С.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828800"/>
            <a:ext cx="628767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Игра-викторина по финансовой </a:t>
            </a:r>
            <a:r>
              <a:rPr lang="ru-RU" sz="54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грамотности</a:t>
            </a:r>
          </a:p>
          <a:p>
            <a:pPr algn="ctr"/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ля учащихся 5-6 классов</a:t>
            </a:r>
            <a:endParaRPr lang="ru-RU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7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1" y="1459325"/>
            <a:ext cx="4524375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ребро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15" y="59371"/>
            <a:ext cx="3362735" cy="4478966"/>
          </a:xfrm>
          <a:prstGeom prst="rect">
            <a:avLst/>
          </a:prstGeom>
        </p:spPr>
      </p:pic>
      <p:pic>
        <p:nvPicPr>
          <p:cNvPr id="15" name="Picture 3" descr="C:\Users\Таня\Desktop\для работ\1619780084_22-phonoteka_org-p-polyanka-bez-fona-3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812" y="4381500"/>
            <a:ext cx="9753600" cy="2476500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6" y="382438"/>
            <a:ext cx="3944610" cy="4281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217"/>
            <a:ext cx="4360985" cy="3120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6461" y="3661079"/>
            <a:ext cx="4360985" cy="3120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321">
            <a:off x="433312" y="1645135"/>
            <a:ext cx="4289229" cy="2771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2679" flipH="1">
            <a:off x="4419158" y="1645135"/>
            <a:ext cx="4289229" cy="27717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3575" y="386862"/>
            <a:ext cx="3940533" cy="4277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33" y="3301260"/>
            <a:ext cx="1197372" cy="3123216"/>
          </a:xfrm>
          <a:prstGeom prst="rect">
            <a:avLst/>
          </a:prstGeom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957532" y="6358489"/>
            <a:ext cx="990459" cy="351462"/>
          </a:xfrm>
          <a:prstGeom prst="rightArrow">
            <a:avLst>
              <a:gd name="adj1" fmla="val 50000"/>
              <a:gd name="adj2" fmla="val 140337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5" descr="C:\Users\Таня\Desktop\для работ\9a6ca17d1b044dfac08b3e06ce50d35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836" y="4675696"/>
            <a:ext cx="2971650" cy="1958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44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0657" y="3321192"/>
            <a:ext cx="3943746" cy="282635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27" name="Picture 3" descr="C:\Users\Таня\Desktop\для работ\1619780084_22-phonoteka_org-p-polyanka-bez-fona-3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812" y="4381500"/>
            <a:ext cx="9753600" cy="2476500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3" name="TextBox 2"/>
          <p:cNvSpPr txBox="1"/>
          <p:nvPr/>
        </p:nvSpPr>
        <p:spPr>
          <a:xfrm>
            <a:off x="1301783" y="963375"/>
            <a:ext cx="7343775" cy="1938992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ot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Какое сказочное животное умело изготовлять монеты простым ударом копыт 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4813" y="1340856"/>
            <a:ext cx="857250" cy="819150"/>
          </a:xfrm>
          <a:prstGeom prst="ellipse">
            <a:avLst/>
          </a:prstGeom>
          <a:solidFill>
            <a:srgbClr val="C000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9" name="Picture 5" descr="C:\Users\Таня\Desktop\для работ\9a6ca17d1b044dfac08b3e06ce50d35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4966" y="3450210"/>
            <a:ext cx="4587539" cy="3024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20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1" y="1459325"/>
            <a:ext cx="4524375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антилопа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15" y="59371"/>
            <a:ext cx="3362735" cy="4478966"/>
          </a:xfrm>
          <a:prstGeom prst="rect">
            <a:avLst/>
          </a:prstGeom>
        </p:spPr>
      </p:pic>
      <p:pic>
        <p:nvPicPr>
          <p:cNvPr id="15" name="Picture 3" descr="C:\Users\Таня\Desktop\для работ\1619780084_22-phonoteka_org-p-polyanka-bez-fona-3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812" y="4381500"/>
            <a:ext cx="9753600" cy="2476500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6" y="382438"/>
            <a:ext cx="3944610" cy="4281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217"/>
            <a:ext cx="4360985" cy="3120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6461" y="3661079"/>
            <a:ext cx="4360985" cy="3120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321">
            <a:off x="433312" y="1645135"/>
            <a:ext cx="4289229" cy="2771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2679" flipH="1">
            <a:off x="4419158" y="1645135"/>
            <a:ext cx="4289229" cy="27717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3575" y="386862"/>
            <a:ext cx="3940533" cy="4277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33" y="3301260"/>
            <a:ext cx="1197372" cy="3123216"/>
          </a:xfrm>
          <a:prstGeom prst="rect">
            <a:avLst/>
          </a:prstGeom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957532" y="6358489"/>
            <a:ext cx="990459" cy="351462"/>
          </a:xfrm>
          <a:prstGeom prst="rightArrow">
            <a:avLst>
              <a:gd name="adj1" fmla="val 50000"/>
              <a:gd name="adj2" fmla="val 140337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5" descr="C:\Users\Таня\Desktop\для работ\9a6ca17d1b044dfac08b3e06ce50d35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836" y="4675696"/>
            <a:ext cx="2971650" cy="1958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44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0657" y="3321192"/>
            <a:ext cx="3943746" cy="282635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27" name="Picture 3" descr="C:\Users\Таня\Desktop\для работ\1619780084_22-phonoteka_org-p-polyanka-bez-fona-3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812" y="4381500"/>
            <a:ext cx="9753600" cy="2476500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3" name="TextBox 2"/>
          <p:cNvSpPr txBox="1"/>
          <p:nvPr/>
        </p:nvSpPr>
        <p:spPr>
          <a:xfrm>
            <a:off x="1301783" y="963375"/>
            <a:ext cx="7343775" cy="1323439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ot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Что стоит дешево, а ценится очень дорого?  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4813" y="1340856"/>
            <a:ext cx="857250" cy="819150"/>
          </a:xfrm>
          <a:prstGeom prst="ellipse">
            <a:avLst/>
          </a:prstGeom>
          <a:solidFill>
            <a:srgbClr val="C000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9" name="Picture 5" descr="C:\Users\Таня\Desktop\для работ\9a6ca17d1b044dfac08b3e06ce50d35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4966" y="3450210"/>
            <a:ext cx="4587539" cy="3024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20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1" y="1459325"/>
            <a:ext cx="4524375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вежливость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15" y="59371"/>
            <a:ext cx="3362735" cy="4478966"/>
          </a:xfrm>
          <a:prstGeom prst="rect">
            <a:avLst/>
          </a:prstGeom>
        </p:spPr>
      </p:pic>
      <p:pic>
        <p:nvPicPr>
          <p:cNvPr id="15" name="Picture 3" descr="C:\Users\Таня\Desktop\для работ\1619780084_22-phonoteka_org-p-polyanka-bez-fona-3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812" y="4381500"/>
            <a:ext cx="9753600" cy="2476500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6" y="382438"/>
            <a:ext cx="3944610" cy="4281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217"/>
            <a:ext cx="4360985" cy="3120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6461" y="3661079"/>
            <a:ext cx="4360985" cy="3120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321">
            <a:off x="433312" y="1645135"/>
            <a:ext cx="4289229" cy="2771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2679" flipH="1">
            <a:off x="4419158" y="1645135"/>
            <a:ext cx="4289229" cy="27717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3575" y="386862"/>
            <a:ext cx="3940533" cy="4277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33" y="3301260"/>
            <a:ext cx="1197372" cy="3123216"/>
          </a:xfrm>
          <a:prstGeom prst="rect">
            <a:avLst/>
          </a:prstGeom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957532" y="6358489"/>
            <a:ext cx="990459" cy="351462"/>
          </a:xfrm>
          <a:prstGeom prst="rightArrow">
            <a:avLst>
              <a:gd name="adj1" fmla="val 50000"/>
              <a:gd name="adj2" fmla="val 140337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5" descr="C:\Users\Таня\Desktop\для работ\9a6ca17d1b044dfac08b3e06ce50d35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836" y="4675696"/>
            <a:ext cx="2971650" cy="1958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44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0657" y="3321192"/>
            <a:ext cx="3943746" cy="282635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27" name="Picture 3" descr="C:\Users\Таня\Desktop\для работ\1619780084_22-phonoteka_org-p-polyanka-bez-fona-3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812" y="4381500"/>
            <a:ext cx="9753600" cy="2476500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3" name="TextBox 2"/>
          <p:cNvSpPr txBox="1"/>
          <p:nvPr/>
        </p:nvSpPr>
        <p:spPr>
          <a:xfrm>
            <a:off x="1301783" y="963375"/>
            <a:ext cx="7343775" cy="1323439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ot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Как называется лицевая сторона монеты? 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4813" y="1340856"/>
            <a:ext cx="857250" cy="819150"/>
          </a:xfrm>
          <a:prstGeom prst="ellipse">
            <a:avLst/>
          </a:prstGeom>
          <a:solidFill>
            <a:srgbClr val="C000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9" name="Picture 5" descr="C:\Users\Таня\Desktop\для работ\9a6ca17d1b044dfac08b3e06ce50d35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4966" y="3450210"/>
            <a:ext cx="4587539" cy="3024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20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1" y="1459325"/>
            <a:ext cx="4524375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аверс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15" y="59371"/>
            <a:ext cx="3362735" cy="4478966"/>
          </a:xfrm>
          <a:prstGeom prst="rect">
            <a:avLst/>
          </a:prstGeom>
        </p:spPr>
      </p:pic>
      <p:pic>
        <p:nvPicPr>
          <p:cNvPr id="15" name="Picture 3" descr="C:\Users\Таня\Desktop\для работ\1619780084_22-phonoteka_org-p-polyanka-bez-fona-3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812" y="4381500"/>
            <a:ext cx="9753600" cy="2476500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6" y="382438"/>
            <a:ext cx="3944610" cy="4281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217"/>
            <a:ext cx="4360985" cy="3120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6461" y="3661079"/>
            <a:ext cx="4360985" cy="3120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321">
            <a:off x="433312" y="1645135"/>
            <a:ext cx="4289229" cy="2771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2679" flipH="1">
            <a:off x="4419158" y="1645135"/>
            <a:ext cx="4289229" cy="27717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3575" y="386862"/>
            <a:ext cx="3940533" cy="4277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33" y="3301260"/>
            <a:ext cx="1197372" cy="3123216"/>
          </a:xfrm>
          <a:prstGeom prst="rect">
            <a:avLst/>
          </a:prstGeom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957532" y="6358489"/>
            <a:ext cx="990459" cy="351462"/>
          </a:xfrm>
          <a:prstGeom prst="rightArrow">
            <a:avLst>
              <a:gd name="adj1" fmla="val 50000"/>
              <a:gd name="adj2" fmla="val 140337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5" descr="C:\Users\Таня\Desktop\для работ\9a6ca17d1b044dfac08b3e06ce50d35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836" y="4675696"/>
            <a:ext cx="2971650" cy="1958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44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0657" y="3321192"/>
            <a:ext cx="3943746" cy="282635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27" name="Picture 3" descr="C:\Users\Таня\Desktop\для работ\1619780084_22-phonoteka_org-p-polyanka-bez-fona-3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812" y="4381500"/>
            <a:ext cx="9753600" cy="2476500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3" name="TextBox 2"/>
          <p:cNvSpPr txBox="1"/>
          <p:nvPr/>
        </p:nvSpPr>
        <p:spPr>
          <a:xfrm>
            <a:off x="1423447" y="963376"/>
            <a:ext cx="7222111" cy="1323439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ot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Как называется оборотная сторона монеты? 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4813" y="1340856"/>
            <a:ext cx="857250" cy="819150"/>
          </a:xfrm>
          <a:prstGeom prst="ellipse">
            <a:avLst/>
          </a:prstGeom>
          <a:solidFill>
            <a:srgbClr val="C000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9" name="Picture 5" descr="C:\Users\Таня\Desktop\для работ\9a6ca17d1b044dfac08b3e06ce50d35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4966" y="3450210"/>
            <a:ext cx="4587539" cy="3024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20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1" y="1459325"/>
            <a:ext cx="4524375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реверс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15" y="59371"/>
            <a:ext cx="3362735" cy="4478966"/>
          </a:xfrm>
          <a:prstGeom prst="rect">
            <a:avLst/>
          </a:prstGeom>
        </p:spPr>
      </p:pic>
      <p:pic>
        <p:nvPicPr>
          <p:cNvPr id="15" name="Picture 3" descr="C:\Users\Таня\Desktop\для работ\1619780084_22-phonoteka_org-p-polyanka-bez-fona-3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812" y="4381500"/>
            <a:ext cx="9753600" cy="2476500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6" y="382438"/>
            <a:ext cx="3944610" cy="4281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217"/>
            <a:ext cx="4360985" cy="3120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6461" y="3661079"/>
            <a:ext cx="4360985" cy="3120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321">
            <a:off x="433312" y="1645135"/>
            <a:ext cx="4289229" cy="2771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2679" flipH="1">
            <a:off x="4419158" y="1645135"/>
            <a:ext cx="4289229" cy="27717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3575" y="386862"/>
            <a:ext cx="3940533" cy="4277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33" y="3301260"/>
            <a:ext cx="1197372" cy="3123216"/>
          </a:xfrm>
          <a:prstGeom prst="rect">
            <a:avLst/>
          </a:prstGeom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957532" y="6358489"/>
            <a:ext cx="990459" cy="351462"/>
          </a:xfrm>
          <a:prstGeom prst="rightArrow">
            <a:avLst>
              <a:gd name="adj1" fmla="val 50000"/>
              <a:gd name="adj2" fmla="val 140337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5" descr="C:\Users\Таня\Desktop\для работ\9a6ca17d1b044dfac08b3e06ce50d35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836" y="4675696"/>
            <a:ext cx="2971650" cy="1958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44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0657" y="3321192"/>
            <a:ext cx="3943746" cy="282635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27" name="Picture 3" descr="C:\Users\Таня\Desktop\для работ\1619780084_22-phonoteka_org-p-polyanka-bez-fona-3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812" y="4381500"/>
            <a:ext cx="9753600" cy="2476500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3" name="TextBox 2"/>
          <p:cNvSpPr txBox="1"/>
          <p:nvPr/>
        </p:nvSpPr>
        <p:spPr>
          <a:xfrm>
            <a:off x="1348917" y="887961"/>
            <a:ext cx="7343775" cy="1323439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ot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«Кока – кола» по отношению к «Пепси-кола» - это… 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4813" y="1340856"/>
            <a:ext cx="857250" cy="819150"/>
          </a:xfrm>
          <a:prstGeom prst="ellipse">
            <a:avLst/>
          </a:prstGeom>
          <a:solidFill>
            <a:srgbClr val="C000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9" name="Picture 5" descr="C:\Users\Таня\Desktop\для работ\9a6ca17d1b044dfac08b3e06ce50d35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4966" y="3450210"/>
            <a:ext cx="4587539" cy="3024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20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Таня\Desktop\для работ\green-bush-with-colorful-flowers-vector.jpg"/>
          <p:cNvPicPr>
            <a:picLocks noChangeAspect="1" noChangeArrowheads="1"/>
          </p:cNvPicPr>
          <p:nvPr/>
        </p:nvPicPr>
        <p:blipFill>
          <a:blip r:embed="rId2" cstate="print"/>
          <a:srcRect r="66487" b="50582"/>
          <a:stretch>
            <a:fillRect/>
          </a:stretch>
        </p:blipFill>
        <p:spPr bwMode="auto">
          <a:xfrm>
            <a:off x="150827" y="5121026"/>
            <a:ext cx="1809948" cy="1619139"/>
          </a:xfrm>
          <a:prstGeom prst="rect">
            <a:avLst/>
          </a:prstGeom>
          <a:noFill/>
        </p:spPr>
      </p:pic>
      <p:pic>
        <p:nvPicPr>
          <p:cNvPr id="3074" name="Picture 2" descr="C:\Users\Таня\Desktop\для работ\6f284b77963347.5c98addc6da28.jpg"/>
          <p:cNvPicPr>
            <a:picLocks noChangeAspect="1" noChangeArrowheads="1"/>
          </p:cNvPicPr>
          <p:nvPr/>
        </p:nvPicPr>
        <p:blipFill>
          <a:blip r:embed="rId3"/>
          <a:srcRect l="20560" r="19163" b="13890"/>
          <a:stretch>
            <a:fillRect/>
          </a:stretch>
        </p:blipFill>
        <p:spPr bwMode="auto">
          <a:xfrm>
            <a:off x="4232635" y="-1"/>
            <a:ext cx="4911365" cy="67531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7683" y="515725"/>
            <a:ext cx="51810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Ребята, вам предлагается ответить на несколько вопросов. </a:t>
            </a:r>
          </a:p>
          <a:p>
            <a:pPr algn="ctr"/>
            <a:r>
              <a:rPr lang="ru-RU" sz="3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Чтобы проверить  решение, нажмите на павлина. Он сложит хвост и вы увидите ответ.</a:t>
            </a:r>
            <a:endParaRPr lang="ru-RU" sz="36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14442" y="6343651"/>
            <a:ext cx="705734" cy="361950"/>
          </a:xfrm>
          <a:prstGeom prst="actionButtonForwardNex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3999" cy="6858000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7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1" y="1461155"/>
            <a:ext cx="4524375" cy="52139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конкурент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15" y="59371"/>
            <a:ext cx="3362735" cy="4478966"/>
          </a:xfrm>
          <a:prstGeom prst="rect">
            <a:avLst/>
          </a:prstGeom>
        </p:spPr>
      </p:pic>
      <p:pic>
        <p:nvPicPr>
          <p:cNvPr id="15" name="Picture 3" descr="C:\Users\Таня\Desktop\для работ\1619780084_22-phonoteka_org-p-polyanka-bez-fona-3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812" y="4381500"/>
            <a:ext cx="9753600" cy="2476500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6" y="382438"/>
            <a:ext cx="3944610" cy="4281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217"/>
            <a:ext cx="4360985" cy="3120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6461" y="3661079"/>
            <a:ext cx="4360985" cy="3120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321">
            <a:off x="433312" y="1645135"/>
            <a:ext cx="4289229" cy="2771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2679" flipH="1">
            <a:off x="4419158" y="1645135"/>
            <a:ext cx="4289229" cy="27717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3575" y="386862"/>
            <a:ext cx="3940533" cy="4277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33" y="3301260"/>
            <a:ext cx="1197372" cy="3123216"/>
          </a:xfrm>
          <a:prstGeom prst="rect">
            <a:avLst/>
          </a:prstGeom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957532" y="6358489"/>
            <a:ext cx="990459" cy="351462"/>
          </a:xfrm>
          <a:prstGeom prst="rightArrow">
            <a:avLst>
              <a:gd name="adj1" fmla="val 50000"/>
              <a:gd name="adj2" fmla="val 140337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5" descr="C:\Users\Таня\Desktop\для работ\9a6ca17d1b044dfac08b3e06ce50d35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836" y="4675696"/>
            <a:ext cx="2971650" cy="1958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44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0657" y="3321192"/>
            <a:ext cx="3943746" cy="282635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27" name="Picture 3" descr="C:\Users\Таня\Desktop\для работ\1619780084_22-phonoteka_org-p-polyanka-bez-fona-3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812" y="4381500"/>
            <a:ext cx="9753600" cy="2476500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3" name="TextBox 2"/>
          <p:cNvSpPr txBox="1"/>
          <p:nvPr/>
        </p:nvSpPr>
        <p:spPr>
          <a:xfrm>
            <a:off x="1348917" y="887961"/>
            <a:ext cx="7343775" cy="1323439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ot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Назовите мероприятия, где цену набивают молотком?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4813" y="1340856"/>
            <a:ext cx="857250" cy="819150"/>
          </a:xfrm>
          <a:prstGeom prst="ellipse">
            <a:avLst/>
          </a:prstGeom>
          <a:solidFill>
            <a:srgbClr val="C000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9" name="Picture 5" descr="C:\Users\Таня\Desktop\для работ\9a6ca17d1b044dfac08b3e06ce50d35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4966" y="3450210"/>
            <a:ext cx="4587539" cy="3024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20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1" y="1461155"/>
            <a:ext cx="4524375" cy="52139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аукцион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15" y="59371"/>
            <a:ext cx="3362735" cy="4478966"/>
          </a:xfrm>
          <a:prstGeom prst="rect">
            <a:avLst/>
          </a:prstGeom>
        </p:spPr>
      </p:pic>
      <p:pic>
        <p:nvPicPr>
          <p:cNvPr id="15" name="Picture 3" descr="C:\Users\Таня\Desktop\для работ\1619780084_22-phonoteka_org-p-polyanka-bez-fona-3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812" y="4381500"/>
            <a:ext cx="9753600" cy="2476500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6" y="382438"/>
            <a:ext cx="3944610" cy="4281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217"/>
            <a:ext cx="4360985" cy="3120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6461" y="3661079"/>
            <a:ext cx="4360985" cy="3120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321">
            <a:off x="433312" y="1645135"/>
            <a:ext cx="4289229" cy="2771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2679" flipH="1">
            <a:off x="4419158" y="1645135"/>
            <a:ext cx="4289229" cy="27717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3575" y="386862"/>
            <a:ext cx="3940533" cy="4277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33" y="3301260"/>
            <a:ext cx="1197372" cy="3123216"/>
          </a:xfrm>
          <a:prstGeom prst="rect">
            <a:avLst/>
          </a:prstGeom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957532" y="6358489"/>
            <a:ext cx="990459" cy="351462"/>
          </a:xfrm>
          <a:prstGeom prst="rightArrow">
            <a:avLst>
              <a:gd name="adj1" fmla="val 50000"/>
              <a:gd name="adj2" fmla="val 140337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5" descr="C:\Users\Таня\Desktop\для работ\9a6ca17d1b044dfac08b3e06ce50d35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836" y="4675696"/>
            <a:ext cx="2971650" cy="1958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44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0657" y="3321192"/>
            <a:ext cx="3943746" cy="282635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27" name="Picture 3" descr="C:\Users\Таня\Desktop\для работ\1619780084_22-phonoteka_org-p-polyanka-bez-fona-3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812" y="4381500"/>
            <a:ext cx="9753600" cy="2476500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3" name="TextBox 2"/>
          <p:cNvSpPr txBox="1"/>
          <p:nvPr/>
        </p:nvSpPr>
        <p:spPr>
          <a:xfrm>
            <a:off x="1348917" y="887961"/>
            <a:ext cx="7343775" cy="1323439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ot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Назовите любимую монету попугая капитана Флинта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4813" y="1340856"/>
            <a:ext cx="857250" cy="819150"/>
          </a:xfrm>
          <a:prstGeom prst="ellipse">
            <a:avLst/>
          </a:prstGeom>
          <a:solidFill>
            <a:srgbClr val="C000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9" name="Picture 5" descr="C:\Users\Таня\Desktop\для работ\9a6ca17d1b044dfac08b3e06ce50d35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4966" y="3450210"/>
            <a:ext cx="4587539" cy="3024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20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1" y="1461155"/>
            <a:ext cx="4524375" cy="52139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пиастр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15" y="59371"/>
            <a:ext cx="3362735" cy="4478966"/>
          </a:xfrm>
          <a:prstGeom prst="rect">
            <a:avLst/>
          </a:prstGeom>
        </p:spPr>
      </p:pic>
      <p:pic>
        <p:nvPicPr>
          <p:cNvPr id="15" name="Picture 3" descr="C:\Users\Таня\Desktop\для работ\1619780084_22-phonoteka_org-p-polyanka-bez-fona-3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812" y="4381500"/>
            <a:ext cx="9753600" cy="2476500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6" y="382438"/>
            <a:ext cx="3944610" cy="4281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217"/>
            <a:ext cx="4360985" cy="3120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6461" y="3661079"/>
            <a:ext cx="4360985" cy="3120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321">
            <a:off x="433312" y="1645135"/>
            <a:ext cx="4289229" cy="2771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2679" flipH="1">
            <a:off x="4419158" y="1645135"/>
            <a:ext cx="4289229" cy="27717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3575" y="386862"/>
            <a:ext cx="3940533" cy="4277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33" y="3301260"/>
            <a:ext cx="1197372" cy="3123216"/>
          </a:xfrm>
          <a:prstGeom prst="rect">
            <a:avLst/>
          </a:prstGeom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957532" y="6358489"/>
            <a:ext cx="990459" cy="351462"/>
          </a:xfrm>
          <a:prstGeom prst="rightArrow">
            <a:avLst>
              <a:gd name="adj1" fmla="val 50000"/>
              <a:gd name="adj2" fmla="val 140337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5" descr="C:\Users\Таня\Desktop\для работ\9a6ca17d1b044dfac08b3e06ce50d35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836" y="4675696"/>
            <a:ext cx="2971650" cy="1958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44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0657" y="3321192"/>
            <a:ext cx="3943746" cy="282635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27" name="Picture 3" descr="C:\Users\Таня\Desktop\для работ\1619780084_22-phonoteka_org-p-polyanka-bez-fona-3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812" y="4381500"/>
            <a:ext cx="9753600" cy="2476500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3" name="TextBox 2"/>
          <p:cNvSpPr txBox="1"/>
          <p:nvPr/>
        </p:nvSpPr>
        <p:spPr>
          <a:xfrm>
            <a:off x="1348917" y="887961"/>
            <a:ext cx="7343775" cy="1323439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ot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Какое животное всегда при деньгах? 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4813" y="1340856"/>
            <a:ext cx="857250" cy="819150"/>
          </a:xfrm>
          <a:prstGeom prst="ellipse">
            <a:avLst/>
          </a:prstGeom>
          <a:solidFill>
            <a:srgbClr val="C000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9" name="Picture 5" descr="C:\Users\Таня\Desktop\для работ\9a6ca17d1b044dfac08b3e06ce50d35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4966" y="3450210"/>
            <a:ext cx="4587539" cy="3024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20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1" y="1461155"/>
            <a:ext cx="4524375" cy="52139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поросёнок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15" y="59371"/>
            <a:ext cx="3362735" cy="4478966"/>
          </a:xfrm>
          <a:prstGeom prst="rect">
            <a:avLst/>
          </a:prstGeom>
        </p:spPr>
      </p:pic>
      <p:pic>
        <p:nvPicPr>
          <p:cNvPr id="15" name="Picture 3" descr="C:\Users\Таня\Desktop\для работ\1619780084_22-phonoteka_org-p-polyanka-bez-fona-3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812" y="4381500"/>
            <a:ext cx="9753600" cy="2476500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6" y="382438"/>
            <a:ext cx="3944610" cy="4281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217"/>
            <a:ext cx="4360985" cy="3120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6461" y="3661079"/>
            <a:ext cx="4360985" cy="3120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321">
            <a:off x="433312" y="1645135"/>
            <a:ext cx="4289229" cy="2771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2679" flipH="1">
            <a:off x="4419158" y="1645135"/>
            <a:ext cx="4289229" cy="27717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3575" y="386862"/>
            <a:ext cx="3940533" cy="4277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33" y="3301260"/>
            <a:ext cx="1197372" cy="3123216"/>
          </a:xfrm>
          <a:prstGeom prst="rect">
            <a:avLst/>
          </a:prstGeom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957532" y="6358489"/>
            <a:ext cx="990459" cy="351462"/>
          </a:xfrm>
          <a:prstGeom prst="rightArrow">
            <a:avLst>
              <a:gd name="adj1" fmla="val 50000"/>
              <a:gd name="adj2" fmla="val 140337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5" descr="C:\Users\Таня\Desktop\для работ\9a6ca17d1b044dfac08b3e06ce50d35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836" y="4675696"/>
            <a:ext cx="2971650" cy="1958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44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0657" y="3321192"/>
            <a:ext cx="3943746" cy="282635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27" name="Picture 3" descr="C:\Users\Таня\Desktop\для работ\1619780084_22-phonoteka_org-p-polyanka-bez-fona-3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812" y="4381500"/>
            <a:ext cx="9753600" cy="2476500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3" name="TextBox 2"/>
          <p:cNvSpPr txBox="1"/>
          <p:nvPr/>
        </p:nvSpPr>
        <p:spPr>
          <a:xfrm>
            <a:off x="1348917" y="652291"/>
            <a:ext cx="7343775" cy="2554545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ot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Распространение информации о товарах (услугах) для привлечения внимания покупателей – это 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4813" y="1340856"/>
            <a:ext cx="857250" cy="819150"/>
          </a:xfrm>
          <a:prstGeom prst="ellipse">
            <a:avLst/>
          </a:prstGeom>
          <a:solidFill>
            <a:srgbClr val="C000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9" name="Picture 5" descr="C:\Users\Таня\Desktop\для работ\9a6ca17d1b044dfac08b3e06ce50d35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4966" y="3450210"/>
            <a:ext cx="4587539" cy="3024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20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1" y="1461155"/>
            <a:ext cx="4524375" cy="52139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реклама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15" y="59371"/>
            <a:ext cx="3362735" cy="4478966"/>
          </a:xfrm>
          <a:prstGeom prst="rect">
            <a:avLst/>
          </a:prstGeom>
        </p:spPr>
      </p:pic>
      <p:pic>
        <p:nvPicPr>
          <p:cNvPr id="15" name="Picture 3" descr="C:\Users\Таня\Desktop\для работ\1619780084_22-phonoteka_org-p-polyanka-bez-fona-3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812" y="4381500"/>
            <a:ext cx="9753600" cy="2476500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6" y="382438"/>
            <a:ext cx="3944610" cy="4281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217"/>
            <a:ext cx="4360985" cy="3120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6461" y="3661079"/>
            <a:ext cx="4360985" cy="3120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321">
            <a:off x="433312" y="1645135"/>
            <a:ext cx="4289229" cy="2771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2679" flipH="1">
            <a:off x="4419158" y="1645135"/>
            <a:ext cx="4289229" cy="27717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3575" y="386862"/>
            <a:ext cx="3940533" cy="4277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33" y="3301260"/>
            <a:ext cx="1197372" cy="3123216"/>
          </a:xfrm>
          <a:prstGeom prst="rect">
            <a:avLst/>
          </a:prstGeom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957532" y="6358489"/>
            <a:ext cx="990459" cy="351462"/>
          </a:xfrm>
          <a:prstGeom prst="rightArrow">
            <a:avLst>
              <a:gd name="adj1" fmla="val 50000"/>
              <a:gd name="adj2" fmla="val 140337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5" descr="C:\Users\Таня\Desktop\для работ\9a6ca17d1b044dfac08b3e06ce50d35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836" y="4675696"/>
            <a:ext cx="2971650" cy="1958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44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0657" y="3321192"/>
            <a:ext cx="3943746" cy="282635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27" name="Picture 3" descr="C:\Users\Таня\Desktop\для работ\1619780084_22-phonoteka_org-p-polyanka-bez-fona-3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812" y="4381500"/>
            <a:ext cx="9753600" cy="2476500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3" name="TextBox 2"/>
          <p:cNvSpPr txBox="1"/>
          <p:nvPr/>
        </p:nvSpPr>
        <p:spPr>
          <a:xfrm>
            <a:off x="1348917" y="887961"/>
            <a:ext cx="7343775" cy="1323439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ot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Кто считает миллионы тысячами? 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4813" y="1340856"/>
            <a:ext cx="857250" cy="819150"/>
          </a:xfrm>
          <a:prstGeom prst="ellipse">
            <a:avLst/>
          </a:prstGeom>
          <a:solidFill>
            <a:srgbClr val="C000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9" name="Picture 5" descr="C:\Users\Таня\Desktop\для работ\9a6ca17d1b044dfac08b3e06ce50d35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4966" y="3450210"/>
            <a:ext cx="4587539" cy="3024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20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0657" y="3321192"/>
            <a:ext cx="3943746" cy="282635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27" name="Picture 3" descr="C:\Users\Таня\Desktop\для работ\1619780084_22-phonoteka_org-p-polyanka-bez-fona-3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812" y="4381500"/>
            <a:ext cx="9753600" cy="2476500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3" name="TextBox 2"/>
          <p:cNvSpPr txBox="1"/>
          <p:nvPr/>
        </p:nvSpPr>
        <p:spPr>
          <a:xfrm>
            <a:off x="1292356" y="473181"/>
            <a:ext cx="7343775" cy="3170099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ot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Как называли на Руси купцов, изгнанных из гильдии за систематические обманы и обвесы покупателей? 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4813" y="1340856"/>
            <a:ext cx="857250" cy="819150"/>
          </a:xfrm>
          <a:prstGeom prst="ellipse">
            <a:avLst/>
          </a:prstGeom>
          <a:solidFill>
            <a:srgbClr val="C000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9" name="Picture 5" descr="C:\Users\Таня\Desktop\для работ\9a6ca17d1b044dfac08b3e06ce50d35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4966" y="3450210"/>
            <a:ext cx="4587539" cy="3024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20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1" y="1461155"/>
            <a:ext cx="4524375" cy="52139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миллиардер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15" y="59371"/>
            <a:ext cx="3362735" cy="4478966"/>
          </a:xfrm>
          <a:prstGeom prst="rect">
            <a:avLst/>
          </a:prstGeom>
        </p:spPr>
      </p:pic>
      <p:pic>
        <p:nvPicPr>
          <p:cNvPr id="15" name="Picture 3" descr="C:\Users\Таня\Desktop\для работ\1619780084_22-phonoteka_org-p-polyanka-bez-fona-3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812" y="4381500"/>
            <a:ext cx="9753600" cy="2476500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6" y="382438"/>
            <a:ext cx="3944610" cy="4281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217"/>
            <a:ext cx="4360985" cy="3120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6461" y="3661079"/>
            <a:ext cx="4360985" cy="3120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321">
            <a:off x="433312" y="1645135"/>
            <a:ext cx="4289229" cy="2771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2679" flipH="1">
            <a:off x="4419158" y="1645135"/>
            <a:ext cx="4289229" cy="27717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3575" y="386862"/>
            <a:ext cx="3940533" cy="4277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33" y="3301260"/>
            <a:ext cx="1197372" cy="3123216"/>
          </a:xfrm>
          <a:prstGeom prst="rect">
            <a:avLst/>
          </a:prstGeom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957532" y="6358489"/>
            <a:ext cx="990459" cy="351462"/>
          </a:xfrm>
          <a:prstGeom prst="rightArrow">
            <a:avLst>
              <a:gd name="adj1" fmla="val 50000"/>
              <a:gd name="adj2" fmla="val 140337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5" descr="C:\Users\Таня\Desktop\для работ\9a6ca17d1b044dfac08b3e06ce50d35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836" y="4675696"/>
            <a:ext cx="2971650" cy="1958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44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28470"/>
            <a:ext cx="9144000" cy="6553684"/>
            <a:chOff x="0" y="128470"/>
            <a:chExt cx="9144000" cy="655368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3128"/>
            <a:stretch/>
          </p:blipFill>
          <p:spPr>
            <a:xfrm>
              <a:off x="0" y="128470"/>
              <a:ext cx="9144000" cy="6553684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14" y="3558938"/>
              <a:ext cx="1197372" cy="3123216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1576553" y="2113899"/>
            <a:ext cx="6180082" cy="28900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99999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8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50000"/>
                      <a:alpha val="87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 О Л О Д Ц Ы!!!</a:t>
            </a:r>
            <a:endParaRPr lang="ru-RU" sz="8000" b="1" cap="none" spc="0" dirty="0">
              <a:ln w="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lumMod val="50000"/>
                    <a:alpha val="87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" action="ppaction://hlinkshowjump?jump=endshow" highlightClick="1"/>
          </p:cNvPr>
          <p:cNvSpPr/>
          <p:nvPr/>
        </p:nvSpPr>
        <p:spPr>
          <a:xfrm>
            <a:off x="8507392" y="128470"/>
            <a:ext cx="462987" cy="462988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Users\Таня\Desktop\для работ\1619780084_22-phonoteka_org-p-polyanka-bez-fona-3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812" y="4949072"/>
            <a:ext cx="9753600" cy="1908927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7" name="Picture 5" descr="C:\Users\Таня\Desktop\для работ\9a6ca17d1b044dfac08b3e06ce50d35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5836" y="4675696"/>
            <a:ext cx="2971650" cy="1958976"/>
          </a:xfrm>
          <a:prstGeom prst="rect">
            <a:avLst/>
          </a:prstGeom>
          <a:noFill/>
        </p:spPr>
      </p:pic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1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6101" y="406908"/>
            <a:ext cx="193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Источники </a:t>
            </a:r>
            <a:endParaRPr lang="ru-RU" sz="24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851" y="5139559"/>
            <a:ext cx="7879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8210550" y="6093666"/>
            <a:ext cx="485775" cy="469059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3633" y="1110254"/>
            <a:ext cx="83427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hlinkClick r:id="rId2"/>
              </a:rPr>
              <a:t>Дидактическая игра с применением ТП «Павлин» (трафарет) - Технологические приемы (</a:t>
            </a:r>
            <a:r>
              <a:rPr lang="ru-RU" dirty="0" err="1" smtClean="0">
                <a:hlinkClick r:id="rId2"/>
              </a:rPr>
              <a:t>easyen.ru</a:t>
            </a:r>
            <a:r>
              <a:rPr lang="ru-RU" dirty="0" smtClean="0">
                <a:hlinkClick r:id="rId2"/>
              </a:rPr>
              <a:t>)</a:t>
            </a:r>
            <a:endParaRPr lang="ru-RU" dirty="0" smtClean="0"/>
          </a:p>
          <a:p>
            <a:pPr algn="ctr"/>
            <a:r>
              <a:rPr lang="ru-RU" u="sng" dirty="0" smtClean="0">
                <a:hlinkClick r:id="rId3"/>
              </a:rPr>
              <a:t>https://phonoteka.org/uploads/posts/2021-04/1619780084_22-phonoteka_org-p-polyanka-bez-fona-35.png</a:t>
            </a:r>
            <a:endParaRPr lang="ru-RU" dirty="0" smtClean="0"/>
          </a:p>
          <a:p>
            <a:pPr algn="ctr"/>
            <a:r>
              <a:rPr lang="ru-RU" u="sng" dirty="0" smtClean="0">
                <a:hlinkClick r:id="rId4"/>
              </a:rPr>
              <a:t>https://kartinkin.com/uploads/posts/2020-07/1593748500_16-p-krasivie-foni-s-risunkami-tsvetov-20.jpg</a:t>
            </a:r>
            <a:endParaRPr lang="ru-RU" dirty="0" smtClean="0"/>
          </a:p>
          <a:p>
            <a:pPr algn="ctr"/>
            <a:r>
              <a:rPr lang="ru-RU" u="sng" dirty="0" smtClean="0">
                <a:hlinkClick r:id="rId5"/>
              </a:rPr>
              <a:t>https://static.vecteezy.com/system/resources/previews/000/293/910/original/green-bush-with-colorful-flowers-vector.jpg</a:t>
            </a:r>
            <a:endParaRPr lang="ru-RU" dirty="0" smtClean="0"/>
          </a:p>
          <a:p>
            <a:pPr algn="ctr"/>
            <a:r>
              <a:rPr lang="ru-RU" u="sng" dirty="0" smtClean="0">
                <a:hlinkClick r:id="rId6"/>
              </a:rPr>
              <a:t>https://i.pinimg.com/originals/9a/6c/a1/9a6ca17d1b044dfac08b3e06ce50d353.png</a:t>
            </a:r>
            <a:endParaRPr lang="ru-RU" dirty="0" smtClean="0"/>
          </a:p>
          <a:p>
            <a:pPr algn="ctr"/>
            <a:r>
              <a:rPr lang="ru-RU" u="sng" dirty="0" smtClean="0">
                <a:hlinkClick r:id="rId7"/>
              </a:rPr>
              <a:t>https://mir-s3-cdn-cf.behance.net/project_modules/max_1200/6f284b77963347.5c98addc6da28.jpg</a:t>
            </a:r>
            <a:endParaRPr lang="ru-RU" u="sng" dirty="0" smtClean="0"/>
          </a:p>
          <a:p>
            <a:pPr algn="ctr"/>
            <a:r>
              <a:rPr lang="ru-RU" dirty="0" smtClean="0">
                <a:hlinkClick r:id="rId8"/>
              </a:rPr>
              <a:t>Игра-викторина по финансовой грамотности. (</a:t>
            </a:r>
            <a:r>
              <a:rPr lang="ru-RU" dirty="0" err="1" smtClean="0">
                <a:hlinkClick r:id="rId8"/>
              </a:rPr>
              <a:t>znanio.ru</a:t>
            </a:r>
            <a:r>
              <a:rPr lang="ru-RU" dirty="0" smtClean="0">
                <a:hlinkClick r:id="rId8"/>
              </a:rPr>
              <a:t>)</a:t>
            </a:r>
            <a:endParaRPr lang="ru-RU" dirty="0" smtClean="0"/>
          </a:p>
          <a:p>
            <a:pPr algn="ctr"/>
            <a:r>
              <a:rPr lang="en-US" dirty="0" smtClean="0">
                <a:hlinkClick r:id="rId9"/>
              </a:rPr>
              <a:t>https://abc-decor.com/img/gallery/12/thumbs/thumb_l_51268.jpg</a:t>
            </a: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5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Таня\Desktop\для работ\1619780084_22-phonoteka_org-p-polyanka-bez-fona-3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812" y="4381500"/>
            <a:ext cx="9753600" cy="2476500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2" name="TextBox 1"/>
          <p:cNvSpPr txBox="1"/>
          <p:nvPr/>
        </p:nvSpPr>
        <p:spPr>
          <a:xfrm>
            <a:off x="2286001" y="1459325"/>
            <a:ext cx="4524375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разгильдяи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6" y="382438"/>
            <a:ext cx="3944610" cy="4281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217"/>
            <a:ext cx="4360985" cy="3120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6461" y="3661079"/>
            <a:ext cx="4360985" cy="3120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321">
            <a:off x="433312" y="1645135"/>
            <a:ext cx="4289229" cy="2771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2679" flipH="1">
            <a:off x="4419158" y="1645135"/>
            <a:ext cx="4289229" cy="27717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3575" y="386862"/>
            <a:ext cx="3940533" cy="4277091"/>
          </a:xfrm>
          <a:prstGeom prst="rect">
            <a:avLst/>
          </a:prstGeom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957532" y="6358489"/>
            <a:ext cx="990459" cy="351462"/>
          </a:xfrm>
          <a:prstGeom prst="rightArrow">
            <a:avLst>
              <a:gd name="adj1" fmla="val 50000"/>
              <a:gd name="adj2" fmla="val 140337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15" y="59371"/>
            <a:ext cx="3362735" cy="44789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33" y="3301260"/>
            <a:ext cx="1197372" cy="3123216"/>
          </a:xfrm>
          <a:prstGeom prst="rect">
            <a:avLst/>
          </a:prstGeom>
        </p:spPr>
      </p:pic>
      <p:pic>
        <p:nvPicPr>
          <p:cNvPr id="14" name="Picture 5" descr="C:\Users\Таня\Desktop\для работ\9a6ca17d1b044dfac08b3e06ce50d35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836" y="4675696"/>
            <a:ext cx="2971650" cy="1958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44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0657" y="3321192"/>
            <a:ext cx="3943746" cy="282635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27" name="Picture 3" descr="C:\Users\Таня\Desktop\для работ\1619780084_22-phonoteka_org-p-polyanka-bez-fona-3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812" y="4381500"/>
            <a:ext cx="9753600" cy="2476500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3" name="TextBox 2"/>
          <p:cNvSpPr txBox="1"/>
          <p:nvPr/>
        </p:nvSpPr>
        <p:spPr>
          <a:xfrm>
            <a:off x="1301783" y="963375"/>
            <a:ext cx="7343775" cy="1323439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ot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Какую страну называют «банкиром всего мира»? 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4813" y="1340856"/>
            <a:ext cx="857250" cy="819150"/>
          </a:xfrm>
          <a:prstGeom prst="ellipse">
            <a:avLst/>
          </a:prstGeom>
          <a:solidFill>
            <a:srgbClr val="C000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9" name="Picture 5" descr="C:\Users\Таня\Desktop\для работ\9a6ca17d1b044dfac08b3e06ce50d35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4966" y="3450210"/>
            <a:ext cx="4587539" cy="3024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20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Таня\Desktop\для работ\1619780084_22-phonoteka_org-p-polyanka-bez-fona-3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812" y="4381500"/>
            <a:ext cx="9753600" cy="2476500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2" name="TextBox 1"/>
          <p:cNvSpPr txBox="1"/>
          <p:nvPr/>
        </p:nvSpPr>
        <p:spPr>
          <a:xfrm>
            <a:off x="2286001" y="1459325"/>
            <a:ext cx="4524375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Швейцария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6" y="382438"/>
            <a:ext cx="3944610" cy="4281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217"/>
            <a:ext cx="4360985" cy="3120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6461" y="3661079"/>
            <a:ext cx="4360985" cy="3120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321">
            <a:off x="433312" y="1645135"/>
            <a:ext cx="4289229" cy="2771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2679" flipH="1">
            <a:off x="4419158" y="1645135"/>
            <a:ext cx="4289229" cy="27717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3575" y="386862"/>
            <a:ext cx="3940533" cy="4277091"/>
          </a:xfrm>
          <a:prstGeom prst="rect">
            <a:avLst/>
          </a:prstGeom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957532" y="6358489"/>
            <a:ext cx="990459" cy="351462"/>
          </a:xfrm>
          <a:prstGeom prst="rightArrow">
            <a:avLst>
              <a:gd name="adj1" fmla="val 50000"/>
              <a:gd name="adj2" fmla="val 140337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15" y="59371"/>
            <a:ext cx="3362735" cy="44789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33" y="3301260"/>
            <a:ext cx="1197372" cy="3123216"/>
          </a:xfrm>
          <a:prstGeom prst="rect">
            <a:avLst/>
          </a:prstGeom>
        </p:spPr>
      </p:pic>
      <p:pic>
        <p:nvPicPr>
          <p:cNvPr id="14" name="Picture 5" descr="C:\Users\Таня\Desktop\для работ\9a6ca17d1b044dfac08b3e06ce50d35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836" y="4675696"/>
            <a:ext cx="2971650" cy="1958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44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0657" y="3321192"/>
            <a:ext cx="3943746" cy="282635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27" name="Picture 3" descr="C:\Users\Таня\Desktop\для работ\1619780084_22-phonoteka_org-p-polyanka-bez-fona-3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812" y="4381500"/>
            <a:ext cx="9753600" cy="2476500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3" name="TextBox 2"/>
          <p:cNvSpPr txBox="1"/>
          <p:nvPr/>
        </p:nvSpPr>
        <p:spPr>
          <a:xfrm>
            <a:off x="1301783" y="963375"/>
            <a:ext cx="7343775" cy="1323439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ot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Где находится Море Кризисов?  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4813" y="1340856"/>
            <a:ext cx="857250" cy="819150"/>
          </a:xfrm>
          <a:prstGeom prst="ellipse">
            <a:avLst/>
          </a:prstGeom>
          <a:solidFill>
            <a:srgbClr val="C000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9" name="Picture 5" descr="C:\Users\Таня\Desktop\для работ\9a6ca17d1b044dfac08b3e06ce50d35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4966" y="3450210"/>
            <a:ext cx="4587539" cy="3024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20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1" y="1459325"/>
            <a:ext cx="4524375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Луна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15" y="59371"/>
            <a:ext cx="3362735" cy="4478966"/>
          </a:xfrm>
          <a:prstGeom prst="rect">
            <a:avLst/>
          </a:prstGeom>
        </p:spPr>
      </p:pic>
      <p:pic>
        <p:nvPicPr>
          <p:cNvPr id="15" name="Picture 3" descr="C:\Users\Таня\Desktop\для работ\1619780084_22-phonoteka_org-p-polyanka-bez-fona-3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812" y="4381500"/>
            <a:ext cx="9753600" cy="2476500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6" y="382438"/>
            <a:ext cx="3944610" cy="4281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217"/>
            <a:ext cx="4360985" cy="3120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6461" y="3661079"/>
            <a:ext cx="4360985" cy="3120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321">
            <a:off x="433312" y="1645135"/>
            <a:ext cx="4289229" cy="2771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2679" flipH="1">
            <a:off x="4419158" y="1645135"/>
            <a:ext cx="4289229" cy="27717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3575" y="386862"/>
            <a:ext cx="3940533" cy="4277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33" y="3301260"/>
            <a:ext cx="1197372" cy="3123216"/>
          </a:xfrm>
          <a:prstGeom prst="rect">
            <a:avLst/>
          </a:prstGeom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957532" y="6358489"/>
            <a:ext cx="990459" cy="351462"/>
          </a:xfrm>
          <a:prstGeom prst="rightArrow">
            <a:avLst>
              <a:gd name="adj1" fmla="val 50000"/>
              <a:gd name="adj2" fmla="val 140337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5" descr="C:\Users\Таня\Desktop\для работ\9a6ca17d1b044dfac08b3e06ce50d35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836" y="4675696"/>
            <a:ext cx="2971650" cy="1958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44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0657" y="3321192"/>
            <a:ext cx="3943746" cy="282635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27" name="Picture 3" descr="C:\Users\Таня\Desktop\для работ\1619780084_22-phonoteka_org-p-polyanka-bez-fona-3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812" y="4381500"/>
            <a:ext cx="9753600" cy="2476500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3" name="TextBox 2"/>
          <p:cNvSpPr txBox="1"/>
          <p:nvPr/>
        </p:nvSpPr>
        <p:spPr>
          <a:xfrm>
            <a:off x="1301783" y="963375"/>
            <a:ext cx="7343775" cy="1323439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ot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У человека 12 пар, а у монеты всего одно. Что это? 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4813" y="1340856"/>
            <a:ext cx="857250" cy="819150"/>
          </a:xfrm>
          <a:prstGeom prst="ellipse">
            <a:avLst/>
          </a:prstGeom>
          <a:solidFill>
            <a:srgbClr val="C000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9" name="Picture 5" descr="C:\Users\Таня\Desktop\для работ\9a6ca17d1b044dfac08b3e06ce50d35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4966" y="3450210"/>
            <a:ext cx="4587539" cy="3024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20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МОЯ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</TotalTime>
  <Words>251</Words>
  <Application>Microsoft Office PowerPoint</Application>
  <PresentationFormat>Экран (4:3)</PresentationFormat>
  <Paragraphs>60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Танюша</dc:creator>
  <cp:lastModifiedBy>Пользователь Windows</cp:lastModifiedBy>
  <cp:revision>37</cp:revision>
  <dcterms:created xsi:type="dcterms:W3CDTF">2016-10-30T18:52:16Z</dcterms:created>
  <dcterms:modified xsi:type="dcterms:W3CDTF">2022-11-24T04:22:30Z</dcterms:modified>
</cp:coreProperties>
</file>